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4"/>
  </p:notesMasterIdLst>
  <p:sldIdLst>
    <p:sldId id="256" r:id="rId2"/>
    <p:sldId id="275" r:id="rId3"/>
    <p:sldId id="268" r:id="rId4"/>
    <p:sldId id="261" r:id="rId5"/>
    <p:sldId id="257" r:id="rId6"/>
    <p:sldId id="270" r:id="rId7"/>
    <p:sldId id="271" r:id="rId8"/>
    <p:sldId id="272" r:id="rId9"/>
    <p:sldId id="274" r:id="rId10"/>
    <p:sldId id="273" r:id="rId11"/>
    <p:sldId id="267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88E7CF-7EA6-4270-8806-863865243CB7}" v="11" dt="2024-06-23T17:43:59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632" autoAdjust="0"/>
  </p:normalViewPr>
  <p:slideViewPr>
    <p:cSldViewPr snapToGrid="0">
      <p:cViewPr varScale="1">
        <p:scale>
          <a:sx n="61" d="100"/>
          <a:sy n="61" d="100"/>
        </p:scale>
        <p:origin x="1522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is Usta" userId="1194f3f4-e671-4949-9a44-00908f618a77" providerId="ADAL" clId="{FC31FDBE-A96A-423E-AD1C-689A132A4795}"/>
    <pc:docChg chg="undo custSel addSld delSld modSld sldOrd">
      <pc:chgData name="Baris Usta" userId="1194f3f4-e671-4949-9a44-00908f618a77" providerId="ADAL" clId="{FC31FDBE-A96A-423E-AD1C-689A132A4795}" dt="2024-03-29T06:47:08.947" v="3940" actId="20577"/>
      <pc:docMkLst>
        <pc:docMk/>
      </pc:docMkLst>
      <pc:sldChg chg="modSp mod setBg">
        <pc:chgData name="Baris Usta" userId="1194f3f4-e671-4949-9a44-00908f618a77" providerId="ADAL" clId="{FC31FDBE-A96A-423E-AD1C-689A132A4795}" dt="2024-03-26T20:32:42.759" v="131"/>
        <pc:sldMkLst>
          <pc:docMk/>
          <pc:sldMk cId="1592835042" sldId="256"/>
        </pc:sldMkLst>
        <pc:picChg chg="mod">
          <ac:chgData name="Baris Usta" userId="1194f3f4-e671-4949-9a44-00908f618a77" providerId="ADAL" clId="{FC31FDBE-A96A-423E-AD1C-689A132A4795}" dt="2024-03-26T20:32:42.420" v="130" actId="1035"/>
          <ac:picMkLst>
            <pc:docMk/>
            <pc:sldMk cId="1592835042" sldId="256"/>
            <ac:picMk id="16" creationId="{F88DF08A-1C8D-F0DD-9854-9D76A795F4B3}"/>
          </ac:picMkLst>
        </pc:picChg>
      </pc:sldChg>
      <pc:sldChg chg="addSp delSp modSp mod setBg">
        <pc:chgData name="Baris Usta" userId="1194f3f4-e671-4949-9a44-00908f618a77" providerId="ADAL" clId="{FC31FDBE-A96A-423E-AD1C-689A132A4795}" dt="2024-03-26T20:42:59.090" v="280" actId="20577"/>
        <pc:sldMkLst>
          <pc:docMk/>
          <pc:sldMk cId="2334335250" sldId="257"/>
        </pc:sldMkLst>
        <pc:spChg chg="add mod">
          <ac:chgData name="Baris Usta" userId="1194f3f4-e671-4949-9a44-00908f618a77" providerId="ADAL" clId="{FC31FDBE-A96A-423E-AD1C-689A132A4795}" dt="2024-03-26T20:42:59.090" v="280" actId="20577"/>
          <ac:spMkLst>
            <pc:docMk/>
            <pc:sldMk cId="2334335250" sldId="257"/>
            <ac:spMk id="6" creationId="{9F3A7CB5-8AF1-536E-2ABC-DEACED52C351}"/>
          </ac:spMkLst>
        </pc:spChg>
        <pc:picChg chg="mod">
          <ac:chgData name="Baris Usta" userId="1194f3f4-e671-4949-9a44-00908f618a77" providerId="ADAL" clId="{FC31FDBE-A96A-423E-AD1C-689A132A4795}" dt="2024-03-26T20:39:48.045" v="202" actId="1038"/>
          <ac:picMkLst>
            <pc:docMk/>
            <pc:sldMk cId="2334335250" sldId="257"/>
            <ac:picMk id="5" creationId="{875743C7-F9A3-86C9-FFEB-2BC474C1753B}"/>
          </ac:picMkLst>
        </pc:picChg>
        <pc:picChg chg="del">
          <ac:chgData name="Baris Usta" userId="1194f3f4-e671-4949-9a44-00908f618a77" providerId="ADAL" clId="{FC31FDBE-A96A-423E-AD1C-689A132A4795}" dt="2024-03-26T20:39:23.484" v="183" actId="478"/>
          <ac:picMkLst>
            <pc:docMk/>
            <pc:sldMk cId="2334335250" sldId="257"/>
            <ac:picMk id="1028" creationId="{ED37C8C3-096E-899A-1E32-181F848BE7DB}"/>
          </ac:picMkLst>
        </pc:picChg>
        <pc:picChg chg="add mod">
          <ac:chgData name="Baris Usta" userId="1194f3f4-e671-4949-9a44-00908f618a77" providerId="ADAL" clId="{FC31FDBE-A96A-423E-AD1C-689A132A4795}" dt="2024-03-26T20:39:31.832" v="185" actId="167"/>
          <ac:picMkLst>
            <pc:docMk/>
            <pc:sldMk cId="2334335250" sldId="257"/>
            <ac:picMk id="1030" creationId="{3DCDD52E-F174-B090-E618-D62E80C399B1}"/>
          </ac:picMkLst>
        </pc:picChg>
      </pc:sldChg>
      <pc:sldChg chg="addSp delSp modSp new mod setBg modClrScheme delDesignElem chgLayout modNotesTx">
        <pc:chgData name="Baris Usta" userId="1194f3f4-e671-4949-9a44-00908f618a77" providerId="ADAL" clId="{FC31FDBE-A96A-423E-AD1C-689A132A4795}" dt="2024-03-28T21:07:00.646" v="1327" actId="20577"/>
        <pc:sldMkLst>
          <pc:docMk/>
          <pc:sldMk cId="1638039426" sldId="258"/>
        </pc:sldMkLst>
        <pc:spChg chg="del">
          <ac:chgData name="Baris Usta" userId="1194f3f4-e671-4949-9a44-00908f618a77" providerId="ADAL" clId="{FC31FDBE-A96A-423E-AD1C-689A132A4795}" dt="2024-03-26T20:30:13.095" v="1" actId="478"/>
          <ac:spMkLst>
            <pc:docMk/>
            <pc:sldMk cId="1638039426" sldId="258"/>
            <ac:spMk id="2" creationId="{044FDF07-C50A-5A85-B3BB-382FBDD1543F}"/>
          </ac:spMkLst>
        </pc:spChg>
        <pc:spChg chg="del">
          <ac:chgData name="Baris Usta" userId="1194f3f4-e671-4949-9a44-00908f618a77" providerId="ADAL" clId="{FC31FDBE-A96A-423E-AD1C-689A132A4795}" dt="2024-03-26T20:30:13.095" v="1" actId="478"/>
          <ac:spMkLst>
            <pc:docMk/>
            <pc:sldMk cId="1638039426" sldId="258"/>
            <ac:spMk id="3" creationId="{AD61484D-84DE-3DF6-D99E-A4F936988713}"/>
          </ac:spMkLst>
        </pc:spChg>
        <pc:spChg chg="add del">
          <ac:chgData name="Baris Usta" userId="1194f3f4-e671-4949-9a44-00908f618a77" providerId="ADAL" clId="{FC31FDBE-A96A-423E-AD1C-689A132A4795}" dt="2024-03-26T20:32:01.120" v="85" actId="700"/>
          <ac:spMkLst>
            <pc:docMk/>
            <pc:sldMk cId="1638039426" sldId="258"/>
            <ac:spMk id="2061" creationId="{450FBA5D-3C8A-4C32-B7D0-B45D4B660408}"/>
          </ac:spMkLst>
        </pc:spChg>
        <pc:spChg chg="add del">
          <ac:chgData name="Baris Usta" userId="1194f3f4-e671-4949-9a44-00908f618a77" providerId="ADAL" clId="{FC31FDBE-A96A-423E-AD1C-689A132A4795}" dt="2024-03-26T20:32:01.120" v="85" actId="700"/>
          <ac:spMkLst>
            <pc:docMk/>
            <pc:sldMk cId="1638039426" sldId="258"/>
            <ac:spMk id="2063" creationId="{024C0170-3916-4625-8190-2E3BF113A189}"/>
          </ac:spMkLst>
        </pc:spChg>
        <pc:spChg chg="add del">
          <ac:chgData name="Baris Usta" userId="1194f3f4-e671-4949-9a44-00908f618a77" providerId="ADAL" clId="{FC31FDBE-A96A-423E-AD1C-689A132A4795}" dt="2024-03-26T20:32:01.120" v="85" actId="700"/>
          <ac:spMkLst>
            <pc:docMk/>
            <pc:sldMk cId="1638039426" sldId="258"/>
            <ac:spMk id="2065" creationId="{23CE7398-691E-4D63-BCA9-06B1A5F6646C}"/>
          </ac:spMkLst>
        </pc:spChg>
        <pc:spChg chg="add del">
          <ac:chgData name="Baris Usta" userId="1194f3f4-e671-4949-9a44-00908f618a77" providerId="ADAL" clId="{FC31FDBE-A96A-423E-AD1C-689A132A4795}" dt="2024-03-26T20:32:01.120" v="85" actId="700"/>
          <ac:spMkLst>
            <pc:docMk/>
            <pc:sldMk cId="1638039426" sldId="258"/>
            <ac:spMk id="2067" creationId="{0C80FB90-4781-4003-8A79-2098DAC3EDF7}"/>
          </ac:spMkLst>
        </pc:spChg>
        <pc:grpChg chg="add del">
          <ac:chgData name="Baris Usta" userId="1194f3f4-e671-4949-9a44-00908f618a77" providerId="ADAL" clId="{FC31FDBE-A96A-423E-AD1C-689A132A4795}" dt="2024-03-26T20:32:01.120" v="85" actId="700"/>
          <ac:grpSpMkLst>
            <pc:docMk/>
            <pc:sldMk cId="1638039426" sldId="258"/>
            <ac:grpSpMk id="2055" creationId="{23F5135F-115E-423C-BE4A-B56C35DC9F3E}"/>
          </ac:grpSpMkLst>
        </pc:grpChg>
        <pc:grpChg chg="add del">
          <ac:chgData name="Baris Usta" userId="1194f3f4-e671-4949-9a44-00908f618a77" providerId="ADAL" clId="{FC31FDBE-A96A-423E-AD1C-689A132A4795}" dt="2024-03-26T20:32:01.120" v="85" actId="700"/>
          <ac:grpSpMkLst>
            <pc:docMk/>
            <pc:sldMk cId="1638039426" sldId="258"/>
            <ac:grpSpMk id="2069" creationId="{9ED80E9C-8C3D-424B-969F-FFAE1EE88137}"/>
          </ac:grpSpMkLst>
        </pc:grpChg>
        <pc:picChg chg="add mod">
          <ac:chgData name="Baris Usta" userId="1194f3f4-e671-4949-9a44-00908f618a77" providerId="ADAL" clId="{FC31FDBE-A96A-423E-AD1C-689A132A4795}" dt="2024-03-28T15:31:23.014" v="559" actId="207"/>
          <ac:picMkLst>
            <pc:docMk/>
            <pc:sldMk cId="1638039426" sldId="258"/>
            <ac:picMk id="2050" creationId="{9B74C1C9-CA60-E91D-2ECE-A473F856BBF8}"/>
          </ac:picMkLst>
        </pc:picChg>
      </pc:sldChg>
      <pc:sldChg chg="addSp delSp modSp new del mod ord setBg">
        <pc:chgData name="Baris Usta" userId="1194f3f4-e671-4949-9a44-00908f618a77" providerId="ADAL" clId="{FC31FDBE-A96A-423E-AD1C-689A132A4795}" dt="2024-03-26T20:42:20.320" v="215" actId="47"/>
        <pc:sldMkLst>
          <pc:docMk/>
          <pc:sldMk cId="1193327868" sldId="259"/>
        </pc:sldMkLst>
        <pc:spChg chg="add">
          <ac:chgData name="Baris Usta" userId="1194f3f4-e671-4949-9a44-00908f618a77" providerId="ADAL" clId="{FC31FDBE-A96A-423E-AD1C-689A132A4795}" dt="2024-03-26T20:34:39.676" v="136" actId="26606"/>
          <ac:spMkLst>
            <pc:docMk/>
            <pc:sldMk cId="1193327868" sldId="259"/>
            <ac:spMk id="3079" creationId="{450FBA5D-3C8A-4C32-B7D0-B45D4B660408}"/>
          </ac:spMkLst>
        </pc:spChg>
        <pc:spChg chg="add">
          <ac:chgData name="Baris Usta" userId="1194f3f4-e671-4949-9a44-00908f618a77" providerId="ADAL" clId="{FC31FDBE-A96A-423E-AD1C-689A132A4795}" dt="2024-03-26T20:34:39.676" v="136" actId="26606"/>
          <ac:spMkLst>
            <pc:docMk/>
            <pc:sldMk cId="1193327868" sldId="259"/>
            <ac:spMk id="3081" creationId="{024C0170-3916-4625-8190-2E3BF113A189}"/>
          </ac:spMkLst>
        </pc:spChg>
        <pc:spChg chg="add">
          <ac:chgData name="Baris Usta" userId="1194f3f4-e671-4949-9a44-00908f618a77" providerId="ADAL" clId="{FC31FDBE-A96A-423E-AD1C-689A132A4795}" dt="2024-03-26T20:34:39.676" v="136" actId="26606"/>
          <ac:spMkLst>
            <pc:docMk/>
            <pc:sldMk cId="1193327868" sldId="259"/>
            <ac:spMk id="3083" creationId="{23CE7398-691E-4D63-BCA9-06B1A5F6646C}"/>
          </ac:spMkLst>
        </pc:spChg>
        <pc:spChg chg="add">
          <ac:chgData name="Baris Usta" userId="1194f3f4-e671-4949-9a44-00908f618a77" providerId="ADAL" clId="{FC31FDBE-A96A-423E-AD1C-689A132A4795}" dt="2024-03-26T20:34:39.676" v="136" actId="26606"/>
          <ac:spMkLst>
            <pc:docMk/>
            <pc:sldMk cId="1193327868" sldId="259"/>
            <ac:spMk id="3085" creationId="{0C80FB90-4781-4003-8A79-2098DAC3EDF7}"/>
          </ac:spMkLst>
        </pc:spChg>
        <pc:grpChg chg="add">
          <ac:chgData name="Baris Usta" userId="1194f3f4-e671-4949-9a44-00908f618a77" providerId="ADAL" clId="{FC31FDBE-A96A-423E-AD1C-689A132A4795}" dt="2024-03-26T20:34:39.676" v="136" actId="26606"/>
          <ac:grpSpMkLst>
            <pc:docMk/>
            <pc:sldMk cId="1193327868" sldId="259"/>
            <ac:grpSpMk id="3087" creationId="{9ED80E9C-8C3D-424B-969F-FFAE1EE88137}"/>
          </ac:grpSpMkLst>
        </pc:grpChg>
        <pc:picChg chg="add del mod">
          <ac:chgData name="Baris Usta" userId="1194f3f4-e671-4949-9a44-00908f618a77" providerId="ADAL" clId="{FC31FDBE-A96A-423E-AD1C-689A132A4795}" dt="2024-03-26T20:41:35.750" v="209" actId="21"/>
          <ac:picMkLst>
            <pc:docMk/>
            <pc:sldMk cId="1193327868" sldId="259"/>
            <ac:picMk id="2" creationId="{77003B63-65EF-785E-80FB-14B721628A19}"/>
          </ac:picMkLst>
        </pc:picChg>
        <pc:picChg chg="add mod">
          <ac:chgData name="Baris Usta" userId="1194f3f4-e671-4949-9a44-00908f618a77" providerId="ADAL" clId="{FC31FDBE-A96A-423E-AD1C-689A132A4795}" dt="2024-03-26T20:41:24.640" v="207" actId="1076"/>
          <ac:picMkLst>
            <pc:docMk/>
            <pc:sldMk cId="1193327868" sldId="259"/>
            <ac:picMk id="3074" creationId="{04D87E4B-8A34-5B69-1F21-E14E877CE784}"/>
          </ac:picMkLst>
        </pc:picChg>
      </pc:sldChg>
      <pc:sldChg chg="addSp modSp new mod setBg modNotesTx">
        <pc:chgData name="Baris Usta" userId="1194f3f4-e671-4949-9a44-00908f618a77" providerId="ADAL" clId="{FC31FDBE-A96A-423E-AD1C-689A132A4795}" dt="2024-03-28T21:08:55.306" v="1604" actId="20577"/>
        <pc:sldMkLst>
          <pc:docMk/>
          <pc:sldMk cId="3000126692" sldId="260"/>
        </pc:sldMkLst>
        <pc:spChg chg="add mod">
          <ac:chgData name="Baris Usta" userId="1194f3f4-e671-4949-9a44-00908f618a77" providerId="ADAL" clId="{FC31FDBE-A96A-423E-AD1C-689A132A4795}" dt="2024-03-28T15:31:35.592" v="560" actId="207"/>
          <ac:spMkLst>
            <pc:docMk/>
            <pc:sldMk cId="3000126692" sldId="260"/>
            <ac:spMk id="2" creationId="{0F6B1EC7-CF07-411D-9BF6-7C5D69B1703B}"/>
          </ac:spMkLst>
        </pc:spChg>
        <pc:picChg chg="add mod">
          <ac:chgData name="Baris Usta" userId="1194f3f4-e671-4949-9a44-00908f618a77" providerId="ADAL" clId="{FC31FDBE-A96A-423E-AD1C-689A132A4795}" dt="2024-03-28T15:31:54.509" v="565" actId="1076"/>
          <ac:picMkLst>
            <pc:docMk/>
            <pc:sldMk cId="3000126692" sldId="260"/>
            <ac:picMk id="4098" creationId="{7846681A-6F97-C09C-0D67-A309DCAE9E18}"/>
          </ac:picMkLst>
        </pc:picChg>
      </pc:sldChg>
      <pc:sldChg chg="addSp modSp new mod setBg">
        <pc:chgData name="Baris Usta" userId="1194f3f4-e671-4949-9a44-00908f618a77" providerId="ADAL" clId="{FC31FDBE-A96A-423E-AD1C-689A132A4795}" dt="2024-03-28T15:30:56.127" v="555" actId="1076"/>
        <pc:sldMkLst>
          <pc:docMk/>
          <pc:sldMk cId="1988205464" sldId="261"/>
        </pc:sldMkLst>
        <pc:spChg chg="add mod">
          <ac:chgData name="Baris Usta" userId="1194f3f4-e671-4949-9a44-00908f618a77" providerId="ADAL" clId="{FC31FDBE-A96A-423E-AD1C-689A132A4795}" dt="2024-03-28T15:30:47.650" v="554" actId="207"/>
          <ac:spMkLst>
            <pc:docMk/>
            <pc:sldMk cId="1988205464" sldId="261"/>
            <ac:spMk id="5" creationId="{5354DB4B-D376-2155-24E0-7A42BD94F949}"/>
          </ac:spMkLst>
        </pc:spChg>
        <pc:picChg chg="add mod">
          <ac:chgData name="Baris Usta" userId="1194f3f4-e671-4949-9a44-00908f618a77" providerId="ADAL" clId="{FC31FDBE-A96A-423E-AD1C-689A132A4795}" dt="2024-03-26T20:42:09.806" v="214" actId="1076"/>
          <ac:picMkLst>
            <pc:docMk/>
            <pc:sldMk cId="1988205464" sldId="261"/>
            <ac:picMk id="2" creationId="{77003B63-65EF-785E-80FB-14B721628A19}"/>
          </ac:picMkLst>
        </pc:picChg>
        <pc:picChg chg="add mod">
          <ac:chgData name="Baris Usta" userId="1194f3f4-e671-4949-9a44-00908f618a77" providerId="ADAL" clId="{FC31FDBE-A96A-423E-AD1C-689A132A4795}" dt="2024-03-28T15:30:56.127" v="555" actId="1076"/>
          <ac:picMkLst>
            <pc:docMk/>
            <pc:sldMk cId="1988205464" sldId="261"/>
            <ac:picMk id="4" creationId="{FBC7B615-66F9-F313-AE29-59EC1089DEA8}"/>
          </ac:picMkLst>
        </pc:picChg>
      </pc:sldChg>
      <pc:sldChg chg="addSp modSp new mod setBg modShow modNotesTx">
        <pc:chgData name="Baris Usta" userId="1194f3f4-e671-4949-9a44-00908f618a77" providerId="ADAL" clId="{FC31FDBE-A96A-423E-AD1C-689A132A4795}" dt="2024-03-28T21:03:52.005" v="768" actId="20577"/>
        <pc:sldMkLst>
          <pc:docMk/>
          <pc:sldMk cId="4154892623" sldId="262"/>
        </pc:sldMkLst>
        <pc:picChg chg="add mod">
          <ac:chgData name="Baris Usta" userId="1194f3f4-e671-4949-9a44-00908f618a77" providerId="ADAL" clId="{FC31FDBE-A96A-423E-AD1C-689A132A4795}" dt="2024-03-26T20:44:08.887" v="285" actId="14100"/>
          <ac:picMkLst>
            <pc:docMk/>
            <pc:sldMk cId="4154892623" sldId="262"/>
            <ac:picMk id="5122" creationId="{712BFF46-AAF9-ACBC-953F-AA49DC06ED58}"/>
          </ac:picMkLst>
        </pc:picChg>
      </pc:sldChg>
      <pc:sldChg chg="addSp modSp new mod setBg modNotesTx">
        <pc:chgData name="Baris Usta" userId="1194f3f4-e671-4949-9a44-00908f618a77" providerId="ADAL" clId="{FC31FDBE-A96A-423E-AD1C-689A132A4795}" dt="2024-03-29T06:44:54.839" v="3903" actId="20577"/>
        <pc:sldMkLst>
          <pc:docMk/>
          <pc:sldMk cId="1196073355" sldId="263"/>
        </pc:sldMkLst>
        <pc:spChg chg="add mod">
          <ac:chgData name="Baris Usta" userId="1194f3f4-e671-4949-9a44-00908f618a77" providerId="ADAL" clId="{FC31FDBE-A96A-423E-AD1C-689A132A4795}" dt="2024-03-28T15:32:06.798" v="566" actId="207"/>
          <ac:spMkLst>
            <pc:docMk/>
            <pc:sldMk cId="1196073355" sldId="263"/>
            <ac:spMk id="3" creationId="{5AA196CC-4FC0-464A-03A1-07A6B88E7FC2}"/>
          </ac:spMkLst>
        </pc:spChg>
        <pc:picChg chg="add mod">
          <ac:chgData name="Baris Usta" userId="1194f3f4-e671-4949-9a44-00908f618a77" providerId="ADAL" clId="{FC31FDBE-A96A-423E-AD1C-689A132A4795}" dt="2024-03-28T15:32:17.967" v="593" actId="1036"/>
          <ac:picMkLst>
            <pc:docMk/>
            <pc:sldMk cId="1196073355" sldId="263"/>
            <ac:picMk id="2" creationId="{A63CE34C-ECD2-AB6C-8ACC-2349489536AB}"/>
          </ac:picMkLst>
        </pc:picChg>
      </pc:sldChg>
      <pc:sldChg chg="addSp modSp new mod ord setBg modNotesTx">
        <pc:chgData name="Baris Usta" userId="1194f3f4-e671-4949-9a44-00908f618a77" providerId="ADAL" clId="{FC31FDBE-A96A-423E-AD1C-689A132A4795}" dt="2024-03-28T21:13:11.431" v="2362" actId="20577"/>
        <pc:sldMkLst>
          <pc:docMk/>
          <pc:sldMk cId="3035324923" sldId="264"/>
        </pc:sldMkLst>
        <pc:spChg chg="add mod">
          <ac:chgData name="Baris Usta" userId="1194f3f4-e671-4949-9a44-00908f618a77" providerId="ADAL" clId="{FC31FDBE-A96A-423E-AD1C-689A132A4795}" dt="2024-03-26T20:48:28.642" v="356" actId="1076"/>
          <ac:spMkLst>
            <pc:docMk/>
            <pc:sldMk cId="3035324923" sldId="264"/>
            <ac:spMk id="3" creationId="{18047E6A-9221-2CEB-4552-15E931BB9A48}"/>
          </ac:spMkLst>
        </pc:spChg>
        <pc:picChg chg="add">
          <ac:chgData name="Baris Usta" userId="1194f3f4-e671-4949-9a44-00908f618a77" providerId="ADAL" clId="{FC31FDBE-A96A-423E-AD1C-689A132A4795}" dt="2024-03-26T20:47:19.495" v="323"/>
          <ac:picMkLst>
            <pc:docMk/>
            <pc:sldMk cId="3035324923" sldId="264"/>
            <ac:picMk id="2" creationId="{1D4B5364-4844-9E46-C2EA-9D33CB92853A}"/>
          </ac:picMkLst>
        </pc:picChg>
      </pc:sldChg>
      <pc:sldChg chg="addSp delSp modSp new mod ord setBg modNotesTx">
        <pc:chgData name="Baris Usta" userId="1194f3f4-e671-4949-9a44-00908f618a77" providerId="ADAL" clId="{FC31FDBE-A96A-423E-AD1C-689A132A4795}" dt="2024-03-28T21:15:58.246" v="2930" actId="20577"/>
        <pc:sldMkLst>
          <pc:docMk/>
          <pc:sldMk cId="488738176" sldId="265"/>
        </pc:sldMkLst>
        <pc:spChg chg="add mod">
          <ac:chgData name="Baris Usta" userId="1194f3f4-e671-4949-9a44-00908f618a77" providerId="ADAL" clId="{FC31FDBE-A96A-423E-AD1C-689A132A4795}" dt="2024-03-28T15:33:08.091" v="602" actId="1076"/>
          <ac:spMkLst>
            <pc:docMk/>
            <pc:sldMk cId="488738176" sldId="265"/>
            <ac:spMk id="3" creationId="{461F170F-5701-F6A4-1184-CF0F4CB34DB8}"/>
          </ac:spMkLst>
        </pc:spChg>
        <pc:picChg chg="add del mod">
          <ac:chgData name="Baris Usta" userId="1194f3f4-e671-4949-9a44-00908f618a77" providerId="ADAL" clId="{FC31FDBE-A96A-423E-AD1C-689A132A4795}" dt="2024-03-26T20:50:54.798" v="374" actId="478"/>
          <ac:picMkLst>
            <pc:docMk/>
            <pc:sldMk cId="488738176" sldId="265"/>
            <ac:picMk id="2" creationId="{824684CD-4477-4290-2503-844A0A98A7ED}"/>
          </ac:picMkLst>
        </pc:picChg>
        <pc:picChg chg="add mod ord">
          <ac:chgData name="Baris Usta" userId="1194f3f4-e671-4949-9a44-00908f618a77" providerId="ADAL" clId="{FC31FDBE-A96A-423E-AD1C-689A132A4795}" dt="2024-03-28T15:33:07.719" v="601" actId="167"/>
          <ac:picMkLst>
            <pc:docMk/>
            <pc:sldMk cId="488738176" sldId="265"/>
            <ac:picMk id="5" creationId="{247BD880-D748-CA3F-21E5-0116E2964AF2}"/>
          </ac:picMkLst>
        </pc:picChg>
        <pc:picChg chg="add mod">
          <ac:chgData name="Baris Usta" userId="1194f3f4-e671-4949-9a44-00908f618a77" providerId="ADAL" clId="{FC31FDBE-A96A-423E-AD1C-689A132A4795}" dt="2024-03-26T20:52:16.726" v="388" actId="1038"/>
          <ac:picMkLst>
            <pc:docMk/>
            <pc:sldMk cId="488738176" sldId="265"/>
            <ac:picMk id="7" creationId="{CE1FC080-6313-A2B9-8CA3-D266CF51ABA8}"/>
          </ac:picMkLst>
        </pc:picChg>
        <pc:picChg chg="add mod">
          <ac:chgData name="Baris Usta" userId="1194f3f4-e671-4949-9a44-00908f618a77" providerId="ADAL" clId="{FC31FDBE-A96A-423E-AD1C-689A132A4795}" dt="2024-03-28T15:32:50.863" v="598" actId="167"/>
          <ac:picMkLst>
            <pc:docMk/>
            <pc:sldMk cId="488738176" sldId="265"/>
            <ac:picMk id="7170" creationId="{C691C7BC-DC70-2F3B-1E4F-44F85005DFD3}"/>
          </ac:picMkLst>
        </pc:picChg>
      </pc:sldChg>
      <pc:sldChg chg="addSp modSp new mod setBg modNotesTx">
        <pc:chgData name="Baris Usta" userId="1194f3f4-e671-4949-9a44-00908f618a77" providerId="ADAL" clId="{FC31FDBE-A96A-423E-AD1C-689A132A4795}" dt="2024-03-29T06:47:08.947" v="3940" actId="20577"/>
        <pc:sldMkLst>
          <pc:docMk/>
          <pc:sldMk cId="3369585835" sldId="266"/>
        </pc:sldMkLst>
        <pc:spChg chg="add mod">
          <ac:chgData name="Baris Usta" userId="1194f3f4-e671-4949-9a44-00908f618a77" providerId="ADAL" clId="{FC31FDBE-A96A-423E-AD1C-689A132A4795}" dt="2024-03-28T15:33:16.265" v="603" actId="207"/>
          <ac:spMkLst>
            <pc:docMk/>
            <pc:sldMk cId="3369585835" sldId="266"/>
            <ac:spMk id="2" creationId="{9EB78B99-E762-3303-BFEF-1051EDD1A549}"/>
          </ac:spMkLst>
        </pc:spChg>
        <pc:picChg chg="add mod">
          <ac:chgData name="Baris Usta" userId="1194f3f4-e671-4949-9a44-00908f618a77" providerId="ADAL" clId="{FC31FDBE-A96A-423E-AD1C-689A132A4795}" dt="2024-03-26T21:00:35.889" v="540" actId="14100"/>
          <ac:picMkLst>
            <pc:docMk/>
            <pc:sldMk cId="3369585835" sldId="266"/>
            <ac:picMk id="10242" creationId="{ABC8B940-668F-9762-5256-C90031E2D6A6}"/>
          </ac:picMkLst>
        </pc:picChg>
      </pc:sldChg>
      <pc:sldChg chg="addSp new setBg modNotesTx">
        <pc:chgData name="Baris Usta" userId="1194f3f4-e671-4949-9a44-00908f618a77" providerId="ADAL" clId="{FC31FDBE-A96A-423E-AD1C-689A132A4795}" dt="2024-03-28T21:21:35.010" v="3898" actId="20577"/>
        <pc:sldMkLst>
          <pc:docMk/>
          <pc:sldMk cId="4211914540" sldId="267"/>
        </pc:sldMkLst>
        <pc:picChg chg="add">
          <ac:chgData name="Baris Usta" userId="1194f3f4-e671-4949-9a44-00908f618a77" providerId="ADAL" clId="{FC31FDBE-A96A-423E-AD1C-689A132A4795}" dt="2024-03-26T21:02:50.455" v="546"/>
          <ac:picMkLst>
            <pc:docMk/>
            <pc:sldMk cId="4211914540" sldId="267"/>
            <ac:picMk id="2" creationId="{447A9955-67F7-B2D3-B960-951CE831A15F}"/>
          </ac:picMkLst>
        </pc:picChg>
      </pc:sldChg>
    </pc:docChg>
  </pc:docChgLst>
  <pc:docChgLst>
    <pc:chgData name="Baris Usta" userId="1194f3f4-e671-4949-9a44-00908f618a77" providerId="ADAL" clId="{A9634823-1073-474D-9C60-F2C99FC1AC6C}"/>
    <pc:docChg chg="modSld">
      <pc:chgData name="Baris Usta" userId="1194f3f4-e671-4949-9a44-00908f618a77" providerId="ADAL" clId="{A9634823-1073-474D-9C60-F2C99FC1AC6C}" dt="2024-05-28T06:55:51.800" v="47" actId="255"/>
      <pc:docMkLst>
        <pc:docMk/>
      </pc:docMkLst>
      <pc:sldChg chg="modSp mod">
        <pc:chgData name="Baris Usta" userId="1194f3f4-e671-4949-9a44-00908f618a77" providerId="ADAL" clId="{A9634823-1073-474D-9C60-F2C99FC1AC6C}" dt="2024-05-28T06:55:51.800" v="47" actId="255"/>
        <pc:sldMkLst>
          <pc:docMk/>
          <pc:sldMk cId="3747792927" sldId="272"/>
        </pc:sldMkLst>
        <pc:spChg chg="mod">
          <ac:chgData name="Baris Usta" userId="1194f3f4-e671-4949-9a44-00908f618a77" providerId="ADAL" clId="{A9634823-1073-474D-9C60-F2C99FC1AC6C}" dt="2024-05-28T06:55:51.800" v="47" actId="255"/>
          <ac:spMkLst>
            <pc:docMk/>
            <pc:sldMk cId="3747792927" sldId="272"/>
            <ac:spMk id="2" creationId="{9EB78B99-E762-3303-BFEF-1051EDD1A549}"/>
          </ac:spMkLst>
        </pc:spChg>
        <pc:picChg chg="mod">
          <ac:chgData name="Baris Usta" userId="1194f3f4-e671-4949-9a44-00908f618a77" providerId="ADAL" clId="{A9634823-1073-474D-9C60-F2C99FC1AC6C}" dt="2024-05-28T06:55:41.314" v="45" actId="14100"/>
          <ac:picMkLst>
            <pc:docMk/>
            <pc:sldMk cId="3747792927" sldId="272"/>
            <ac:picMk id="10242" creationId="{ABC8B940-668F-9762-5256-C90031E2D6A6}"/>
          </ac:picMkLst>
        </pc:picChg>
      </pc:sldChg>
    </pc:docChg>
  </pc:docChgLst>
  <pc:docChgLst>
    <pc:chgData name="Baris Usta" userId="1194f3f4-e671-4949-9a44-00908f618a77" providerId="ADAL" clId="{AFDE9408-235B-4EB1-8BD0-D34D072302EE}"/>
    <pc:docChg chg="custSel addSld delSld modSld">
      <pc:chgData name="Baris Usta" userId="1194f3f4-e671-4949-9a44-00908f618a77" providerId="ADAL" clId="{AFDE9408-235B-4EB1-8BD0-D34D072302EE}" dt="2024-05-16T13:23:39.523" v="687" actId="15"/>
      <pc:docMkLst>
        <pc:docMk/>
      </pc:docMkLst>
      <pc:sldChg chg="delSp mod">
        <pc:chgData name="Baris Usta" userId="1194f3f4-e671-4949-9a44-00908f618a77" providerId="ADAL" clId="{AFDE9408-235B-4EB1-8BD0-D34D072302EE}" dt="2024-05-16T06:24:50.073" v="543" actId="478"/>
        <pc:sldMkLst>
          <pc:docMk/>
          <pc:sldMk cId="2334335250" sldId="257"/>
        </pc:sldMkLst>
        <pc:picChg chg="del">
          <ac:chgData name="Baris Usta" userId="1194f3f4-e671-4949-9a44-00908f618a77" providerId="ADAL" clId="{AFDE9408-235B-4EB1-8BD0-D34D072302EE}" dt="2024-05-16T06:24:50.073" v="543" actId="478"/>
          <ac:picMkLst>
            <pc:docMk/>
            <pc:sldMk cId="2334335250" sldId="257"/>
            <ac:picMk id="5" creationId="{875743C7-F9A3-86C9-FFEB-2BC474C1753B}"/>
          </ac:picMkLst>
        </pc:picChg>
      </pc:sldChg>
      <pc:sldChg chg="mod modShow">
        <pc:chgData name="Baris Usta" userId="1194f3f4-e671-4949-9a44-00908f618a77" providerId="ADAL" clId="{AFDE9408-235B-4EB1-8BD0-D34D072302EE}" dt="2024-05-15T20:00:52.774" v="3" actId="729"/>
        <pc:sldMkLst>
          <pc:docMk/>
          <pc:sldMk cId="1638039426" sldId="258"/>
        </pc:sldMkLst>
      </pc:sldChg>
      <pc:sldChg chg="mod modShow">
        <pc:chgData name="Baris Usta" userId="1194f3f4-e671-4949-9a44-00908f618a77" providerId="ADAL" clId="{AFDE9408-235B-4EB1-8BD0-D34D072302EE}" dt="2024-05-15T20:05:49.131" v="80" actId="729"/>
        <pc:sldMkLst>
          <pc:docMk/>
          <pc:sldMk cId="3000126692" sldId="260"/>
        </pc:sldMkLst>
      </pc:sldChg>
      <pc:sldChg chg="modSp mod">
        <pc:chgData name="Baris Usta" userId="1194f3f4-e671-4949-9a44-00908f618a77" providerId="ADAL" clId="{AFDE9408-235B-4EB1-8BD0-D34D072302EE}" dt="2024-05-16T06:24:38.334" v="542" actId="207"/>
        <pc:sldMkLst>
          <pc:docMk/>
          <pc:sldMk cId="1988205464" sldId="261"/>
        </pc:sldMkLst>
        <pc:spChg chg="mod">
          <ac:chgData name="Baris Usta" userId="1194f3f4-e671-4949-9a44-00908f618a77" providerId="ADAL" clId="{AFDE9408-235B-4EB1-8BD0-D34D072302EE}" dt="2024-05-16T06:24:38.334" v="542" actId="207"/>
          <ac:spMkLst>
            <pc:docMk/>
            <pc:sldMk cId="1988205464" sldId="261"/>
            <ac:spMk id="5" creationId="{5354DB4B-D376-2155-24E0-7A42BD94F949}"/>
          </ac:spMkLst>
        </pc:spChg>
      </pc:sldChg>
      <pc:sldChg chg="mod modShow">
        <pc:chgData name="Baris Usta" userId="1194f3f4-e671-4949-9a44-00908f618a77" providerId="ADAL" clId="{AFDE9408-235B-4EB1-8BD0-D34D072302EE}" dt="2024-05-15T20:05:06.649" v="76" actId="729"/>
        <pc:sldMkLst>
          <pc:docMk/>
          <pc:sldMk cId="1196073355" sldId="263"/>
        </pc:sldMkLst>
      </pc:sldChg>
      <pc:sldChg chg="mod modShow">
        <pc:chgData name="Baris Usta" userId="1194f3f4-e671-4949-9a44-00908f618a77" providerId="ADAL" clId="{AFDE9408-235B-4EB1-8BD0-D34D072302EE}" dt="2024-05-15T20:05:13.195" v="77" actId="729"/>
        <pc:sldMkLst>
          <pc:docMk/>
          <pc:sldMk cId="3035324923" sldId="264"/>
        </pc:sldMkLst>
      </pc:sldChg>
      <pc:sldChg chg="mod modShow">
        <pc:chgData name="Baris Usta" userId="1194f3f4-e671-4949-9a44-00908f618a77" providerId="ADAL" clId="{AFDE9408-235B-4EB1-8BD0-D34D072302EE}" dt="2024-05-15T20:05:19.612" v="78" actId="729"/>
        <pc:sldMkLst>
          <pc:docMk/>
          <pc:sldMk cId="488738176" sldId="265"/>
        </pc:sldMkLst>
      </pc:sldChg>
      <pc:sldChg chg="mod modShow">
        <pc:chgData name="Baris Usta" userId="1194f3f4-e671-4949-9a44-00908f618a77" providerId="ADAL" clId="{AFDE9408-235B-4EB1-8BD0-D34D072302EE}" dt="2024-05-15T20:05:25.170" v="79" actId="729"/>
        <pc:sldMkLst>
          <pc:docMk/>
          <pc:sldMk cId="3369585835" sldId="266"/>
        </pc:sldMkLst>
      </pc:sldChg>
      <pc:sldChg chg="addSp delSp new mod">
        <pc:chgData name="Baris Usta" userId="1194f3f4-e671-4949-9a44-00908f618a77" providerId="ADAL" clId="{AFDE9408-235B-4EB1-8BD0-D34D072302EE}" dt="2024-05-15T19:59:39.546" v="2"/>
        <pc:sldMkLst>
          <pc:docMk/>
          <pc:sldMk cId="1159667395" sldId="268"/>
        </pc:sldMkLst>
        <pc:spChg chg="del">
          <ac:chgData name="Baris Usta" userId="1194f3f4-e671-4949-9a44-00908f618a77" providerId="ADAL" clId="{AFDE9408-235B-4EB1-8BD0-D34D072302EE}" dt="2024-05-15T19:59:36.010" v="1" actId="478"/>
          <ac:spMkLst>
            <pc:docMk/>
            <pc:sldMk cId="1159667395" sldId="268"/>
            <ac:spMk id="2" creationId="{AA261435-3636-73B1-87F5-82002A7BE59B}"/>
          </ac:spMkLst>
        </pc:spChg>
        <pc:spChg chg="del">
          <ac:chgData name="Baris Usta" userId="1194f3f4-e671-4949-9a44-00908f618a77" providerId="ADAL" clId="{AFDE9408-235B-4EB1-8BD0-D34D072302EE}" dt="2024-05-15T19:59:36.010" v="1" actId="478"/>
          <ac:spMkLst>
            <pc:docMk/>
            <pc:sldMk cId="1159667395" sldId="268"/>
            <ac:spMk id="3" creationId="{EC138D2E-1BD9-9FA8-4D72-69332EDAC265}"/>
          </ac:spMkLst>
        </pc:spChg>
        <pc:picChg chg="add">
          <ac:chgData name="Baris Usta" userId="1194f3f4-e671-4949-9a44-00908f618a77" providerId="ADAL" clId="{AFDE9408-235B-4EB1-8BD0-D34D072302EE}" dt="2024-05-15T19:59:39.546" v="2"/>
          <ac:picMkLst>
            <pc:docMk/>
            <pc:sldMk cId="1159667395" sldId="268"/>
            <ac:picMk id="1026" creationId="{C8226626-7871-556C-67A3-2CEC1CE6EA38}"/>
          </ac:picMkLst>
        </pc:picChg>
      </pc:sldChg>
      <pc:sldChg chg="delSp new del mod">
        <pc:chgData name="Baris Usta" userId="1194f3f4-e671-4949-9a44-00908f618a77" providerId="ADAL" clId="{AFDE9408-235B-4EB1-8BD0-D34D072302EE}" dt="2024-05-15T20:01:38.943" v="7" actId="47"/>
        <pc:sldMkLst>
          <pc:docMk/>
          <pc:sldMk cId="919352279" sldId="269"/>
        </pc:sldMkLst>
        <pc:spChg chg="del">
          <ac:chgData name="Baris Usta" userId="1194f3f4-e671-4949-9a44-00908f618a77" providerId="ADAL" clId="{AFDE9408-235B-4EB1-8BD0-D34D072302EE}" dt="2024-05-15T20:01:05.309" v="5" actId="478"/>
          <ac:spMkLst>
            <pc:docMk/>
            <pc:sldMk cId="919352279" sldId="269"/>
            <ac:spMk id="2" creationId="{D63214A8-08A2-44D1-958B-479803CC0B3E}"/>
          </ac:spMkLst>
        </pc:spChg>
        <pc:spChg chg="del">
          <ac:chgData name="Baris Usta" userId="1194f3f4-e671-4949-9a44-00908f618a77" providerId="ADAL" clId="{AFDE9408-235B-4EB1-8BD0-D34D072302EE}" dt="2024-05-15T20:01:05.309" v="5" actId="478"/>
          <ac:spMkLst>
            <pc:docMk/>
            <pc:sldMk cId="919352279" sldId="269"/>
            <ac:spMk id="3" creationId="{38F588F4-1606-073D-BE81-989DA6D6B1F3}"/>
          </ac:spMkLst>
        </pc:spChg>
      </pc:sldChg>
      <pc:sldChg chg="modSp add mod setBg modNotesTx">
        <pc:chgData name="Baris Usta" userId="1194f3f4-e671-4949-9a44-00908f618a77" providerId="ADAL" clId="{AFDE9408-235B-4EB1-8BD0-D34D072302EE}" dt="2024-05-16T06:24:23.672" v="541" actId="207"/>
        <pc:sldMkLst>
          <pc:docMk/>
          <pc:sldMk cId="856913405" sldId="270"/>
        </pc:sldMkLst>
        <pc:spChg chg="mod">
          <ac:chgData name="Baris Usta" userId="1194f3f4-e671-4949-9a44-00908f618a77" providerId="ADAL" clId="{AFDE9408-235B-4EB1-8BD0-D34D072302EE}" dt="2024-05-16T06:24:23.672" v="541" actId="207"/>
          <ac:spMkLst>
            <pc:docMk/>
            <pc:sldMk cId="856913405" sldId="270"/>
            <ac:spMk id="2" creationId="{9EB78B99-E762-3303-BFEF-1051EDD1A549}"/>
          </ac:spMkLst>
        </pc:spChg>
        <pc:picChg chg="mod">
          <ac:chgData name="Baris Usta" userId="1194f3f4-e671-4949-9a44-00908f618a77" providerId="ADAL" clId="{AFDE9408-235B-4EB1-8BD0-D34D072302EE}" dt="2024-05-15T20:06:30.376" v="81" actId="14100"/>
          <ac:picMkLst>
            <pc:docMk/>
            <pc:sldMk cId="856913405" sldId="270"/>
            <ac:picMk id="10242" creationId="{ABC8B940-668F-9762-5256-C90031E2D6A6}"/>
          </ac:picMkLst>
        </pc:picChg>
      </pc:sldChg>
      <pc:sldChg chg="modSp add mod setBg modNotesTx">
        <pc:chgData name="Baris Usta" userId="1194f3f4-e671-4949-9a44-00908f618a77" providerId="ADAL" clId="{AFDE9408-235B-4EB1-8BD0-D34D072302EE}" dt="2024-05-16T12:09:56.505" v="635" actId="20577"/>
        <pc:sldMkLst>
          <pc:docMk/>
          <pc:sldMk cId="3665511162" sldId="271"/>
        </pc:sldMkLst>
        <pc:spChg chg="mod">
          <ac:chgData name="Baris Usta" userId="1194f3f4-e671-4949-9a44-00908f618a77" providerId="ADAL" clId="{AFDE9408-235B-4EB1-8BD0-D34D072302EE}" dt="2024-05-16T12:09:56.505" v="635" actId="20577"/>
          <ac:spMkLst>
            <pc:docMk/>
            <pc:sldMk cId="3665511162" sldId="271"/>
            <ac:spMk id="2" creationId="{9EB78B99-E762-3303-BFEF-1051EDD1A549}"/>
          </ac:spMkLst>
        </pc:spChg>
      </pc:sldChg>
      <pc:sldChg chg="modSp add mod setBg">
        <pc:chgData name="Baris Usta" userId="1194f3f4-e671-4949-9a44-00908f618a77" providerId="ADAL" clId="{AFDE9408-235B-4EB1-8BD0-D34D072302EE}" dt="2024-05-16T06:27:26.891" v="599" actId="115"/>
        <pc:sldMkLst>
          <pc:docMk/>
          <pc:sldMk cId="3747792927" sldId="272"/>
        </pc:sldMkLst>
        <pc:spChg chg="mod">
          <ac:chgData name="Baris Usta" userId="1194f3f4-e671-4949-9a44-00908f618a77" providerId="ADAL" clId="{AFDE9408-235B-4EB1-8BD0-D34D072302EE}" dt="2024-05-16T06:27:26.891" v="599" actId="115"/>
          <ac:spMkLst>
            <pc:docMk/>
            <pc:sldMk cId="3747792927" sldId="272"/>
            <ac:spMk id="2" creationId="{9EB78B99-E762-3303-BFEF-1051EDD1A549}"/>
          </ac:spMkLst>
        </pc:spChg>
      </pc:sldChg>
      <pc:sldChg chg="modSp add mod setBg">
        <pc:chgData name="Baris Usta" userId="1194f3f4-e671-4949-9a44-00908f618a77" providerId="ADAL" clId="{AFDE9408-235B-4EB1-8BD0-D34D072302EE}" dt="2024-05-16T06:25:11.038" v="546" actId="207"/>
        <pc:sldMkLst>
          <pc:docMk/>
          <pc:sldMk cId="3731783910" sldId="273"/>
        </pc:sldMkLst>
        <pc:spChg chg="mod">
          <ac:chgData name="Baris Usta" userId="1194f3f4-e671-4949-9a44-00908f618a77" providerId="ADAL" clId="{AFDE9408-235B-4EB1-8BD0-D34D072302EE}" dt="2024-05-16T06:25:11.038" v="546" actId="207"/>
          <ac:spMkLst>
            <pc:docMk/>
            <pc:sldMk cId="3731783910" sldId="273"/>
            <ac:spMk id="2" creationId="{9EB78B99-E762-3303-BFEF-1051EDD1A549}"/>
          </ac:spMkLst>
        </pc:spChg>
      </pc:sldChg>
      <pc:sldChg chg="modSp add mod setBg">
        <pc:chgData name="Baris Usta" userId="1194f3f4-e671-4949-9a44-00908f618a77" providerId="ADAL" clId="{AFDE9408-235B-4EB1-8BD0-D34D072302EE}" dt="2024-05-16T13:23:39.523" v="687" actId="15"/>
        <pc:sldMkLst>
          <pc:docMk/>
          <pc:sldMk cId="2253673090" sldId="274"/>
        </pc:sldMkLst>
        <pc:spChg chg="mod">
          <ac:chgData name="Baris Usta" userId="1194f3f4-e671-4949-9a44-00908f618a77" providerId="ADAL" clId="{AFDE9408-235B-4EB1-8BD0-D34D072302EE}" dt="2024-05-16T13:23:39.523" v="687" actId="15"/>
          <ac:spMkLst>
            <pc:docMk/>
            <pc:sldMk cId="2253673090" sldId="274"/>
            <ac:spMk id="2" creationId="{9EB78B99-E762-3303-BFEF-1051EDD1A549}"/>
          </ac:spMkLst>
        </pc:spChg>
      </pc:sldChg>
      <pc:sldChg chg="new del">
        <pc:chgData name="Baris Usta" userId="1194f3f4-e671-4949-9a44-00908f618a77" providerId="ADAL" clId="{AFDE9408-235B-4EB1-8BD0-D34D072302EE}" dt="2024-05-16T13:22:14.291" v="637" actId="47"/>
        <pc:sldMkLst>
          <pc:docMk/>
          <pc:sldMk cId="2937390314" sldId="274"/>
        </pc:sldMkLst>
      </pc:sldChg>
    </pc:docChg>
  </pc:docChgLst>
  <pc:docChgLst>
    <pc:chgData name="Baris Usta" userId="1194f3f4-e671-4949-9a44-00908f618a77" providerId="ADAL" clId="{F388E7CF-7EA6-4270-8806-863865243CB7}"/>
    <pc:docChg chg="undo custSel addSld delSld modSld sldOrd">
      <pc:chgData name="Baris Usta" userId="1194f3f4-e671-4949-9a44-00908f618a77" providerId="ADAL" clId="{F388E7CF-7EA6-4270-8806-863865243CB7}" dt="2024-09-27T06:25:07.893" v="323"/>
      <pc:docMkLst>
        <pc:docMk/>
      </pc:docMkLst>
      <pc:sldChg chg="modSp mod">
        <pc:chgData name="Baris Usta" userId="1194f3f4-e671-4949-9a44-00908f618a77" providerId="ADAL" clId="{F388E7CF-7EA6-4270-8806-863865243CB7}" dt="2024-06-12T15:21:23.160" v="12" actId="20577"/>
        <pc:sldMkLst>
          <pc:docMk/>
          <pc:sldMk cId="1592835042" sldId="256"/>
        </pc:sldMkLst>
        <pc:spChg chg="mod">
          <ac:chgData name="Baris Usta" userId="1194f3f4-e671-4949-9a44-00908f618a77" providerId="ADAL" clId="{F388E7CF-7EA6-4270-8806-863865243CB7}" dt="2024-06-12T15:21:23.160" v="12" actId="20577"/>
          <ac:spMkLst>
            <pc:docMk/>
            <pc:sldMk cId="1592835042" sldId="256"/>
            <ac:spMk id="18" creationId="{8BFC89DE-58E4-19F9-3EC7-D393176DB894}"/>
          </ac:spMkLst>
        </pc:spChg>
      </pc:sldChg>
      <pc:sldChg chg="addSp delSp modSp mod">
        <pc:chgData name="Baris Usta" userId="1194f3f4-e671-4949-9a44-00908f618a77" providerId="ADAL" clId="{F388E7CF-7EA6-4270-8806-863865243CB7}" dt="2024-06-23T17:30:04.887" v="73" actId="1036"/>
        <pc:sldMkLst>
          <pc:docMk/>
          <pc:sldMk cId="2334335250" sldId="257"/>
        </pc:sldMkLst>
        <pc:picChg chg="add del">
          <ac:chgData name="Baris Usta" userId="1194f3f4-e671-4949-9a44-00908f618a77" providerId="ADAL" clId="{F388E7CF-7EA6-4270-8806-863865243CB7}" dt="2024-06-23T17:29:47.404" v="37" actId="22"/>
          <ac:picMkLst>
            <pc:docMk/>
            <pc:sldMk cId="2334335250" sldId="257"/>
            <ac:picMk id="3" creationId="{6268B259-2902-CD68-991E-7D34EFAD8ADA}"/>
          </ac:picMkLst>
        </pc:picChg>
        <pc:picChg chg="add mod ord">
          <ac:chgData name="Baris Usta" userId="1194f3f4-e671-4949-9a44-00908f618a77" providerId="ADAL" clId="{F388E7CF-7EA6-4270-8806-863865243CB7}" dt="2024-06-23T17:30:04.887" v="73" actId="1036"/>
          <ac:picMkLst>
            <pc:docMk/>
            <pc:sldMk cId="2334335250" sldId="257"/>
            <ac:picMk id="5" creationId="{A3CC4D2F-0FD3-BD1E-D1C2-6677552F3F23}"/>
          </ac:picMkLst>
        </pc:picChg>
        <pc:picChg chg="del">
          <ac:chgData name="Baris Usta" userId="1194f3f4-e671-4949-9a44-00908f618a77" providerId="ADAL" clId="{F388E7CF-7EA6-4270-8806-863865243CB7}" dt="2024-06-23T17:29:41.656" v="35" actId="478"/>
          <ac:picMkLst>
            <pc:docMk/>
            <pc:sldMk cId="2334335250" sldId="257"/>
            <ac:picMk id="1030" creationId="{3DCDD52E-F174-B090-E618-D62E80C399B1}"/>
          </ac:picMkLst>
        </pc:picChg>
      </pc:sldChg>
      <pc:sldChg chg="del">
        <pc:chgData name="Baris Usta" userId="1194f3f4-e671-4949-9a44-00908f618a77" providerId="ADAL" clId="{F388E7CF-7EA6-4270-8806-863865243CB7}" dt="2024-06-12T15:21:46.849" v="13" actId="47"/>
        <pc:sldMkLst>
          <pc:docMk/>
          <pc:sldMk cId="1638039426" sldId="258"/>
        </pc:sldMkLst>
      </pc:sldChg>
      <pc:sldChg chg="del">
        <pc:chgData name="Baris Usta" userId="1194f3f4-e671-4949-9a44-00908f618a77" providerId="ADAL" clId="{F388E7CF-7EA6-4270-8806-863865243CB7}" dt="2024-06-12T15:21:48.234" v="14" actId="47"/>
        <pc:sldMkLst>
          <pc:docMk/>
          <pc:sldMk cId="3000126692" sldId="260"/>
        </pc:sldMkLst>
      </pc:sldChg>
      <pc:sldChg chg="del">
        <pc:chgData name="Baris Usta" userId="1194f3f4-e671-4949-9a44-00908f618a77" providerId="ADAL" clId="{F388E7CF-7EA6-4270-8806-863865243CB7}" dt="2024-06-12T15:21:49.022" v="15" actId="47"/>
        <pc:sldMkLst>
          <pc:docMk/>
          <pc:sldMk cId="4154892623" sldId="262"/>
        </pc:sldMkLst>
      </pc:sldChg>
      <pc:sldChg chg="del">
        <pc:chgData name="Baris Usta" userId="1194f3f4-e671-4949-9a44-00908f618a77" providerId="ADAL" clId="{F388E7CF-7EA6-4270-8806-863865243CB7}" dt="2024-06-12T15:21:49.543" v="16" actId="47"/>
        <pc:sldMkLst>
          <pc:docMk/>
          <pc:sldMk cId="1196073355" sldId="263"/>
        </pc:sldMkLst>
      </pc:sldChg>
      <pc:sldChg chg="del">
        <pc:chgData name="Baris Usta" userId="1194f3f4-e671-4949-9a44-00908f618a77" providerId="ADAL" clId="{F388E7CF-7EA6-4270-8806-863865243CB7}" dt="2024-06-12T15:21:49.966" v="17" actId="47"/>
        <pc:sldMkLst>
          <pc:docMk/>
          <pc:sldMk cId="3035324923" sldId="264"/>
        </pc:sldMkLst>
      </pc:sldChg>
      <pc:sldChg chg="del">
        <pc:chgData name="Baris Usta" userId="1194f3f4-e671-4949-9a44-00908f618a77" providerId="ADAL" clId="{F388E7CF-7EA6-4270-8806-863865243CB7}" dt="2024-06-12T15:21:50.445" v="18" actId="47"/>
        <pc:sldMkLst>
          <pc:docMk/>
          <pc:sldMk cId="488738176" sldId="265"/>
        </pc:sldMkLst>
      </pc:sldChg>
      <pc:sldChg chg="del">
        <pc:chgData name="Baris Usta" userId="1194f3f4-e671-4949-9a44-00908f618a77" providerId="ADAL" clId="{F388E7CF-7EA6-4270-8806-863865243CB7}" dt="2024-06-12T15:21:50.989" v="19" actId="47"/>
        <pc:sldMkLst>
          <pc:docMk/>
          <pc:sldMk cId="3369585835" sldId="266"/>
        </pc:sldMkLst>
      </pc:sldChg>
      <pc:sldChg chg="addSp delSp modSp mod setBg">
        <pc:chgData name="Baris Usta" userId="1194f3f4-e671-4949-9a44-00908f618a77" providerId="ADAL" clId="{F388E7CF-7EA6-4270-8806-863865243CB7}" dt="2024-06-23T17:45:16.340" v="317" actId="27614"/>
        <pc:sldMkLst>
          <pc:docMk/>
          <pc:sldMk cId="4211914540" sldId="267"/>
        </pc:sldMkLst>
        <pc:spChg chg="add del">
          <ac:chgData name="Baris Usta" userId="1194f3f4-e671-4949-9a44-00908f618a77" providerId="ADAL" clId="{F388E7CF-7EA6-4270-8806-863865243CB7}" dt="2024-06-23T17:44:43.383" v="307" actId="26606"/>
          <ac:spMkLst>
            <pc:docMk/>
            <pc:sldMk cId="4211914540" sldId="267"/>
            <ac:spMk id="13" creationId="{B063FAF9-ACC5-4257-A431-AB2FCFD5CE27}"/>
          </ac:spMkLst>
        </pc:spChg>
        <pc:spChg chg="add del">
          <ac:chgData name="Baris Usta" userId="1194f3f4-e671-4949-9a44-00908f618a77" providerId="ADAL" clId="{F388E7CF-7EA6-4270-8806-863865243CB7}" dt="2024-06-23T17:44:43.383" v="307" actId="26606"/>
          <ac:spMkLst>
            <pc:docMk/>
            <pc:sldMk cId="4211914540" sldId="267"/>
            <ac:spMk id="14" creationId="{94E1CBB2-207D-4AB2-9FE1-BB3DFB5F50D8}"/>
          </ac:spMkLst>
        </pc:spChg>
        <pc:spChg chg="add del">
          <ac:chgData name="Baris Usta" userId="1194f3f4-e671-4949-9a44-00908f618a77" providerId="ADAL" clId="{F388E7CF-7EA6-4270-8806-863865243CB7}" dt="2024-06-23T17:44:43.383" v="307" actId="26606"/>
          <ac:spMkLst>
            <pc:docMk/>
            <pc:sldMk cId="4211914540" sldId="267"/>
            <ac:spMk id="15" creationId="{B3842A57-5543-489A-8D76-ECB59F25A14B}"/>
          </ac:spMkLst>
        </pc:spChg>
        <pc:spChg chg="add del">
          <ac:chgData name="Baris Usta" userId="1194f3f4-e671-4949-9a44-00908f618a77" providerId="ADAL" clId="{F388E7CF-7EA6-4270-8806-863865243CB7}" dt="2024-06-23T17:44:43.383" v="307" actId="26606"/>
          <ac:spMkLst>
            <pc:docMk/>
            <pc:sldMk cId="4211914540" sldId="267"/>
            <ac:spMk id="16" creationId="{7B7C8768-C0E6-4BF8-9262-74D645629035}"/>
          </ac:spMkLst>
        </pc:spChg>
        <pc:spChg chg="add del">
          <ac:chgData name="Baris Usta" userId="1194f3f4-e671-4949-9a44-00908f618a77" providerId="ADAL" clId="{F388E7CF-7EA6-4270-8806-863865243CB7}" dt="2024-06-23T17:44:43.383" v="307" actId="26606"/>
          <ac:spMkLst>
            <pc:docMk/>
            <pc:sldMk cId="4211914540" sldId="267"/>
            <ac:spMk id="17" creationId="{6B5AB787-5A1E-418D-8980-5F3361C65541}"/>
          </ac:spMkLst>
        </pc:spChg>
        <pc:spChg chg="add del">
          <ac:chgData name="Baris Usta" userId="1194f3f4-e671-4949-9a44-00908f618a77" providerId="ADAL" clId="{F388E7CF-7EA6-4270-8806-863865243CB7}" dt="2024-06-23T17:44:52.904" v="309" actId="26606"/>
          <ac:spMkLst>
            <pc:docMk/>
            <pc:sldMk cId="4211914540" sldId="267"/>
            <ac:spMk id="19" creationId="{D9C4A1E0-B30B-4F81-873C-F77710333B2A}"/>
          </ac:spMkLst>
        </pc:spChg>
        <pc:spChg chg="add del">
          <ac:chgData name="Baris Usta" userId="1194f3f4-e671-4949-9a44-00908f618a77" providerId="ADAL" clId="{F388E7CF-7EA6-4270-8806-863865243CB7}" dt="2024-06-23T17:44:52.904" v="309" actId="26606"/>
          <ac:spMkLst>
            <pc:docMk/>
            <pc:sldMk cId="4211914540" sldId="267"/>
            <ac:spMk id="20" creationId="{2884BC28-8C65-4886-B01A-667342EB70D7}"/>
          </ac:spMkLst>
        </pc:spChg>
        <pc:spChg chg="add del">
          <ac:chgData name="Baris Usta" userId="1194f3f4-e671-4949-9a44-00908f618a77" providerId="ADAL" clId="{F388E7CF-7EA6-4270-8806-863865243CB7}" dt="2024-06-23T17:44:52.904" v="309" actId="26606"/>
          <ac:spMkLst>
            <pc:docMk/>
            <pc:sldMk cId="4211914540" sldId="267"/>
            <ac:spMk id="21" creationId="{0FC820FD-F8C0-4426-A38A-5B80A2E5286F}"/>
          </ac:spMkLst>
        </pc:spChg>
        <pc:spChg chg="add del">
          <ac:chgData name="Baris Usta" userId="1194f3f4-e671-4949-9a44-00908f618a77" providerId="ADAL" clId="{F388E7CF-7EA6-4270-8806-863865243CB7}" dt="2024-06-23T17:44:52.904" v="309" actId="26606"/>
          <ac:spMkLst>
            <pc:docMk/>
            <pc:sldMk cId="4211914540" sldId="267"/>
            <ac:spMk id="22" creationId="{E1DAA296-54E3-4547-B36F-E8B35335378A}"/>
          </ac:spMkLst>
        </pc:spChg>
        <pc:spChg chg="add del">
          <ac:chgData name="Baris Usta" userId="1194f3f4-e671-4949-9a44-00908f618a77" providerId="ADAL" clId="{F388E7CF-7EA6-4270-8806-863865243CB7}" dt="2024-06-23T17:44:58.738" v="311" actId="26606"/>
          <ac:spMkLst>
            <pc:docMk/>
            <pc:sldMk cId="4211914540" sldId="267"/>
            <ac:spMk id="24" creationId="{799448F2-0E5B-42DA-B2D1-11A14E947BD4}"/>
          </ac:spMkLst>
        </pc:spChg>
        <pc:spChg chg="add del">
          <ac:chgData name="Baris Usta" userId="1194f3f4-e671-4949-9a44-00908f618a77" providerId="ADAL" clId="{F388E7CF-7EA6-4270-8806-863865243CB7}" dt="2024-06-23T17:44:58.738" v="311" actId="26606"/>
          <ac:spMkLst>
            <pc:docMk/>
            <pc:sldMk cId="4211914540" sldId="267"/>
            <ac:spMk id="25" creationId="{4E8A7552-20E1-4F34-ADAB-C1DB6634D47E}"/>
          </ac:spMkLst>
        </pc:spChg>
        <pc:spChg chg="add">
          <ac:chgData name="Baris Usta" userId="1194f3f4-e671-4949-9a44-00908f618a77" providerId="ADAL" clId="{F388E7CF-7EA6-4270-8806-863865243CB7}" dt="2024-06-23T17:45:02.925" v="314" actId="26606"/>
          <ac:spMkLst>
            <pc:docMk/>
            <pc:sldMk cId="4211914540" sldId="267"/>
            <ac:spMk id="30" creationId="{D9C4A1E0-B30B-4F81-873C-F77710333B2A}"/>
          </ac:spMkLst>
        </pc:spChg>
        <pc:spChg chg="add">
          <ac:chgData name="Baris Usta" userId="1194f3f4-e671-4949-9a44-00908f618a77" providerId="ADAL" clId="{F388E7CF-7EA6-4270-8806-863865243CB7}" dt="2024-06-23T17:45:02.925" v="314" actId="26606"/>
          <ac:spMkLst>
            <pc:docMk/>
            <pc:sldMk cId="4211914540" sldId="267"/>
            <ac:spMk id="31" creationId="{2884BC28-8C65-4886-B01A-667342EB70D7}"/>
          </ac:spMkLst>
        </pc:spChg>
        <pc:spChg chg="add">
          <ac:chgData name="Baris Usta" userId="1194f3f4-e671-4949-9a44-00908f618a77" providerId="ADAL" clId="{F388E7CF-7EA6-4270-8806-863865243CB7}" dt="2024-06-23T17:45:02.925" v="314" actId="26606"/>
          <ac:spMkLst>
            <pc:docMk/>
            <pc:sldMk cId="4211914540" sldId="267"/>
            <ac:spMk id="32" creationId="{0FC820FD-F8C0-4426-A38A-5B80A2E5286F}"/>
          </ac:spMkLst>
        </pc:spChg>
        <pc:spChg chg="add">
          <ac:chgData name="Baris Usta" userId="1194f3f4-e671-4949-9a44-00908f618a77" providerId="ADAL" clId="{F388E7CF-7EA6-4270-8806-863865243CB7}" dt="2024-06-23T17:45:02.925" v="314" actId="26606"/>
          <ac:spMkLst>
            <pc:docMk/>
            <pc:sldMk cId="4211914540" sldId="267"/>
            <ac:spMk id="33" creationId="{E1DAA296-54E3-4547-B36F-E8B35335378A}"/>
          </ac:spMkLst>
        </pc:spChg>
        <pc:picChg chg="mod">
          <ac:chgData name="Baris Usta" userId="1194f3f4-e671-4949-9a44-00908f618a77" providerId="ADAL" clId="{F388E7CF-7EA6-4270-8806-863865243CB7}" dt="2024-06-23T17:45:16.340" v="317" actId="27614"/>
          <ac:picMkLst>
            <pc:docMk/>
            <pc:sldMk cId="4211914540" sldId="267"/>
            <ac:picMk id="2" creationId="{447A9955-67F7-B2D3-B960-951CE831A15F}"/>
          </ac:picMkLst>
        </pc:picChg>
        <pc:picChg chg="add mod ord">
          <ac:chgData name="Baris Usta" userId="1194f3f4-e671-4949-9a44-00908f618a77" providerId="ADAL" clId="{F388E7CF-7EA6-4270-8806-863865243CB7}" dt="2024-06-23T17:45:16.247" v="316" actId="27614"/>
          <ac:picMkLst>
            <pc:docMk/>
            <pc:sldMk cId="4211914540" sldId="267"/>
            <ac:picMk id="3" creationId="{7CCBE9C3-35E0-5B9B-FA27-E988E8AC8A01}"/>
          </ac:picMkLst>
        </pc:picChg>
        <pc:picChg chg="add mod ord">
          <ac:chgData name="Baris Usta" userId="1194f3f4-e671-4949-9a44-00908f618a77" providerId="ADAL" clId="{F388E7CF-7EA6-4270-8806-863865243CB7}" dt="2024-06-23T17:45:16.143" v="315" actId="27614"/>
          <ac:picMkLst>
            <pc:docMk/>
            <pc:sldMk cId="4211914540" sldId="267"/>
            <ac:picMk id="4" creationId="{84240634-ADD3-D3F4-C7C3-09480C2D151D}"/>
          </ac:picMkLst>
        </pc:picChg>
        <pc:cxnChg chg="add del">
          <ac:chgData name="Baris Usta" userId="1194f3f4-e671-4949-9a44-00908f618a77" providerId="ADAL" clId="{F388E7CF-7EA6-4270-8806-863865243CB7}" dt="2024-06-23T17:44:40.169" v="305" actId="26606"/>
          <ac:cxnSpMkLst>
            <pc:docMk/>
            <pc:sldMk cId="4211914540" sldId="267"/>
            <ac:cxnSpMk id="9" creationId="{D4BDCD00-BA97-40D8-93CD-0A9CA931BE17}"/>
          </ac:cxnSpMkLst>
        </pc:cxnChg>
        <pc:cxnChg chg="add del">
          <ac:chgData name="Baris Usta" userId="1194f3f4-e671-4949-9a44-00908f618a77" providerId="ADAL" clId="{F388E7CF-7EA6-4270-8806-863865243CB7}" dt="2024-06-23T17:44:40.169" v="305" actId="26606"/>
          <ac:cxnSpMkLst>
            <pc:docMk/>
            <pc:sldMk cId="4211914540" sldId="267"/>
            <ac:cxnSpMk id="11" creationId="{2D631E40-F51C-4828-B23B-DF903513296E}"/>
          </ac:cxnSpMkLst>
        </pc:cxnChg>
        <pc:cxnChg chg="add del">
          <ac:chgData name="Baris Usta" userId="1194f3f4-e671-4949-9a44-00908f618a77" providerId="ADAL" clId="{F388E7CF-7EA6-4270-8806-863865243CB7}" dt="2024-06-23T17:45:02.921" v="313" actId="26606"/>
          <ac:cxnSpMkLst>
            <pc:docMk/>
            <pc:sldMk cId="4211914540" sldId="267"/>
            <ac:cxnSpMk id="27" creationId="{D4BDCD00-BA97-40D8-93CD-0A9CA931BE17}"/>
          </ac:cxnSpMkLst>
        </pc:cxnChg>
        <pc:cxnChg chg="add del">
          <ac:chgData name="Baris Usta" userId="1194f3f4-e671-4949-9a44-00908f618a77" providerId="ADAL" clId="{F388E7CF-7EA6-4270-8806-863865243CB7}" dt="2024-06-23T17:45:02.921" v="313" actId="26606"/>
          <ac:cxnSpMkLst>
            <pc:docMk/>
            <pc:sldMk cId="4211914540" sldId="267"/>
            <ac:cxnSpMk id="28" creationId="{2D631E40-F51C-4828-B23B-DF903513296E}"/>
          </ac:cxnSpMkLst>
        </pc:cxnChg>
      </pc:sldChg>
      <pc:sldChg chg="modSp mod">
        <pc:chgData name="Baris Usta" userId="1194f3f4-e671-4949-9a44-00908f618a77" providerId="ADAL" clId="{F388E7CF-7EA6-4270-8806-863865243CB7}" dt="2024-06-23T17:33:06.991" v="154" actId="6549"/>
        <pc:sldMkLst>
          <pc:docMk/>
          <pc:sldMk cId="3665511162" sldId="271"/>
        </pc:sldMkLst>
        <pc:spChg chg="mod">
          <ac:chgData name="Baris Usta" userId="1194f3f4-e671-4949-9a44-00908f618a77" providerId="ADAL" clId="{F388E7CF-7EA6-4270-8806-863865243CB7}" dt="2024-06-23T17:33:06.991" v="154" actId="6549"/>
          <ac:spMkLst>
            <pc:docMk/>
            <pc:sldMk cId="3665511162" sldId="271"/>
            <ac:spMk id="2" creationId="{9EB78B99-E762-3303-BFEF-1051EDD1A549}"/>
          </ac:spMkLst>
        </pc:spChg>
      </pc:sldChg>
      <pc:sldChg chg="modSp mod modNotesTx">
        <pc:chgData name="Baris Usta" userId="1194f3f4-e671-4949-9a44-00908f618a77" providerId="ADAL" clId="{F388E7CF-7EA6-4270-8806-863865243CB7}" dt="2024-06-26T09:09:37.116" v="318" actId="1076"/>
        <pc:sldMkLst>
          <pc:docMk/>
          <pc:sldMk cId="3747792927" sldId="272"/>
        </pc:sldMkLst>
        <pc:spChg chg="mod">
          <ac:chgData name="Baris Usta" userId="1194f3f4-e671-4949-9a44-00908f618a77" providerId="ADAL" clId="{F388E7CF-7EA6-4270-8806-863865243CB7}" dt="2024-06-26T09:09:37.116" v="318" actId="1076"/>
          <ac:spMkLst>
            <pc:docMk/>
            <pc:sldMk cId="3747792927" sldId="272"/>
            <ac:spMk id="2" creationId="{9EB78B99-E762-3303-BFEF-1051EDD1A549}"/>
          </ac:spMkLst>
        </pc:spChg>
      </pc:sldChg>
      <pc:sldChg chg="modSp mod">
        <pc:chgData name="Baris Usta" userId="1194f3f4-e671-4949-9a44-00908f618a77" providerId="ADAL" clId="{F388E7CF-7EA6-4270-8806-863865243CB7}" dt="2024-07-04T08:38:21.080" v="320" actId="6549"/>
        <pc:sldMkLst>
          <pc:docMk/>
          <pc:sldMk cId="3731783910" sldId="273"/>
        </pc:sldMkLst>
        <pc:spChg chg="mod">
          <ac:chgData name="Baris Usta" userId="1194f3f4-e671-4949-9a44-00908f618a77" providerId="ADAL" clId="{F388E7CF-7EA6-4270-8806-863865243CB7}" dt="2024-07-04T08:38:21.080" v="320" actId="6549"/>
          <ac:spMkLst>
            <pc:docMk/>
            <pc:sldMk cId="3731783910" sldId="273"/>
            <ac:spMk id="2" creationId="{9EB78B99-E762-3303-BFEF-1051EDD1A549}"/>
          </ac:spMkLst>
        </pc:spChg>
      </pc:sldChg>
      <pc:sldChg chg="ord">
        <pc:chgData name="Baris Usta" userId="1194f3f4-e671-4949-9a44-00908f618a77" providerId="ADAL" clId="{F388E7CF-7EA6-4270-8806-863865243CB7}" dt="2024-06-10T18:38:42.809" v="1"/>
        <pc:sldMkLst>
          <pc:docMk/>
          <pc:sldMk cId="2253673090" sldId="274"/>
        </pc:sldMkLst>
      </pc:sldChg>
      <pc:sldChg chg="addSp delSp modSp new mod">
        <pc:chgData name="Baris Usta" userId="1194f3f4-e671-4949-9a44-00908f618a77" providerId="ADAL" clId="{F388E7CF-7EA6-4270-8806-863865243CB7}" dt="2024-06-23T17:14:47.553" v="26" actId="1076"/>
        <pc:sldMkLst>
          <pc:docMk/>
          <pc:sldMk cId="3496404230" sldId="275"/>
        </pc:sldMkLst>
        <pc:spChg chg="del">
          <ac:chgData name="Baris Usta" userId="1194f3f4-e671-4949-9a44-00908f618a77" providerId="ADAL" clId="{F388E7CF-7EA6-4270-8806-863865243CB7}" dt="2024-06-23T17:14:18.948" v="21" actId="478"/>
          <ac:spMkLst>
            <pc:docMk/>
            <pc:sldMk cId="3496404230" sldId="275"/>
            <ac:spMk id="2" creationId="{C8C62B96-DF07-A302-EA15-3CA03416CA47}"/>
          </ac:spMkLst>
        </pc:spChg>
        <pc:spChg chg="del">
          <ac:chgData name="Baris Usta" userId="1194f3f4-e671-4949-9a44-00908f618a77" providerId="ADAL" clId="{F388E7CF-7EA6-4270-8806-863865243CB7}" dt="2024-06-23T17:14:18.948" v="21" actId="478"/>
          <ac:spMkLst>
            <pc:docMk/>
            <pc:sldMk cId="3496404230" sldId="275"/>
            <ac:spMk id="3" creationId="{743DF3B8-D2F1-6B62-2613-E3A11080EEB9}"/>
          </ac:spMkLst>
        </pc:spChg>
        <pc:picChg chg="add mod">
          <ac:chgData name="Baris Usta" userId="1194f3f4-e671-4949-9a44-00908f618a77" providerId="ADAL" clId="{F388E7CF-7EA6-4270-8806-863865243CB7}" dt="2024-06-23T17:14:47.553" v="26" actId="1076"/>
          <ac:picMkLst>
            <pc:docMk/>
            <pc:sldMk cId="3496404230" sldId="275"/>
            <ac:picMk id="1026" creationId="{BCD0F332-D64A-EA5A-FF70-38A3D19AA041}"/>
          </ac:picMkLst>
        </pc:picChg>
      </pc:sldChg>
      <pc:sldChg chg="addSp delSp modSp new mod ord modShow">
        <pc:chgData name="Baris Usta" userId="1194f3f4-e671-4949-9a44-00908f618a77" providerId="ADAL" clId="{F388E7CF-7EA6-4270-8806-863865243CB7}" dt="2024-09-27T06:25:07.893" v="323"/>
        <pc:sldMkLst>
          <pc:docMk/>
          <pc:sldMk cId="303360597" sldId="276"/>
        </pc:sldMkLst>
        <pc:spChg chg="del">
          <ac:chgData name="Baris Usta" userId="1194f3f4-e671-4949-9a44-00908f618a77" providerId="ADAL" clId="{F388E7CF-7EA6-4270-8806-863865243CB7}" dt="2024-06-23T17:15:08.674" v="28" actId="478"/>
          <ac:spMkLst>
            <pc:docMk/>
            <pc:sldMk cId="303360597" sldId="276"/>
            <ac:spMk id="2" creationId="{02D36C64-C7B3-4FE1-8AE2-17F85231FC2A}"/>
          </ac:spMkLst>
        </pc:spChg>
        <pc:spChg chg="del">
          <ac:chgData name="Baris Usta" userId="1194f3f4-e671-4949-9a44-00908f618a77" providerId="ADAL" clId="{F388E7CF-7EA6-4270-8806-863865243CB7}" dt="2024-06-23T17:15:08.674" v="28" actId="478"/>
          <ac:spMkLst>
            <pc:docMk/>
            <pc:sldMk cId="303360597" sldId="276"/>
            <ac:spMk id="3" creationId="{742C0D38-7B21-E784-0D77-47AFE30431A9}"/>
          </ac:spMkLst>
        </pc:spChg>
        <pc:picChg chg="add mod">
          <ac:chgData name="Baris Usta" userId="1194f3f4-e671-4949-9a44-00908f618a77" providerId="ADAL" clId="{F388E7CF-7EA6-4270-8806-863865243CB7}" dt="2024-06-23T17:16:07.745" v="31" actId="14100"/>
          <ac:picMkLst>
            <pc:docMk/>
            <pc:sldMk cId="303360597" sldId="276"/>
            <ac:picMk id="2050" creationId="{B34C7CE6-950D-7883-BB81-DCA779561E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A11D9-B27D-4802-A93E-CB2D12FA2FC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AB2C0-1F03-4592-B9C2-11F6BEE1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2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github.com/copilot-trust-center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B2C0-1F03-4592-B9C2-11F6BEE1E8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5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B2C0-1F03-4592-B9C2-11F6BEE1E8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19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GitHub CoPilot trust center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https://resources.github.com/copilot-trust-center/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B2C0-1F03-4592-B9C2-11F6BEE1E8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6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B2C0-1F03-4592-B9C2-11F6BEE1E8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6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B2C0-1F03-4592-B9C2-11F6BEE1E8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8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Sunum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aktarıcaklarımız</a:t>
            </a:r>
            <a:r>
              <a:rPr lang="en-US" dirty="0"/>
              <a:t> bunlar, </a:t>
            </a:r>
            <a:r>
              <a:rPr lang="en-US" dirty="0" err="1"/>
              <a:t>sorularınız</a:t>
            </a:r>
            <a:r>
              <a:rPr lang="en-US" dirty="0"/>
              <a:t> var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alabiliriz</a:t>
            </a:r>
            <a:r>
              <a:rPr lang="en-US" dirty="0"/>
              <a:t>.</a:t>
            </a:r>
          </a:p>
          <a:p>
            <a:r>
              <a:rPr lang="en-US" dirty="0"/>
              <a:t>Bizi </a:t>
            </a:r>
            <a:r>
              <a:rPr lang="en-US" dirty="0" err="1"/>
              <a:t>dinlediğiniz</a:t>
            </a:r>
            <a:r>
              <a:rPr lang="en-US" dirty="0"/>
              <a:t> için teşekkürler.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AB2C0-1F03-4592-B9C2-11F6BEE1E8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8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4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1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0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9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3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2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4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846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3E28C7-1A32-489D-8CC3-7A40F84B6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268038-1340-4795-9D54-396F4987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14"/>
            <a:ext cx="11794694" cy="6718387"/>
          </a:xfrm>
          <a:custGeom>
            <a:avLst/>
            <a:gdLst>
              <a:gd name="connsiteX0" fmla="*/ 0 w 11794694"/>
              <a:gd name="connsiteY0" fmla="*/ 0 h 6718387"/>
              <a:gd name="connsiteX1" fmla="*/ 11794694 w 11794694"/>
              <a:gd name="connsiteY1" fmla="*/ 411880 h 6718387"/>
              <a:gd name="connsiteX2" fmla="*/ 11574466 w 11794694"/>
              <a:gd name="connsiteY2" fmla="*/ 6718387 h 6718387"/>
              <a:gd name="connsiteX3" fmla="*/ 0 w 11794694"/>
              <a:gd name="connsiteY3" fmla="*/ 6718387 h 671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94694" h="6718387">
                <a:moveTo>
                  <a:pt x="0" y="0"/>
                </a:moveTo>
                <a:lnTo>
                  <a:pt x="11794694" y="411880"/>
                </a:lnTo>
                <a:lnTo>
                  <a:pt x="11574466" y="6718387"/>
                </a:lnTo>
                <a:lnTo>
                  <a:pt x="0" y="6718387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DDCA34-9096-417D-8D1B-9BD7C2C4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1004"/>
            <a:ext cx="11650332" cy="6586996"/>
          </a:xfrm>
          <a:custGeom>
            <a:avLst/>
            <a:gdLst>
              <a:gd name="connsiteX0" fmla="*/ 0 w 11650332"/>
              <a:gd name="connsiteY0" fmla="*/ 0 h 6586996"/>
              <a:gd name="connsiteX1" fmla="*/ 3611113 w 11650332"/>
              <a:gd name="connsiteY1" fmla="*/ 126103 h 6586996"/>
              <a:gd name="connsiteX2" fmla="*/ 6510705 w 11650332"/>
              <a:gd name="connsiteY2" fmla="*/ 227359 h 6586996"/>
              <a:gd name="connsiteX3" fmla="*/ 6512453 w 11650332"/>
              <a:gd name="connsiteY3" fmla="*/ 227140 h 6586996"/>
              <a:gd name="connsiteX4" fmla="*/ 6763336 w 11650332"/>
              <a:gd name="connsiteY4" fmla="*/ 235991 h 6586996"/>
              <a:gd name="connsiteX5" fmla="*/ 6804616 w 11650332"/>
              <a:gd name="connsiteY5" fmla="*/ 237622 h 6586996"/>
              <a:gd name="connsiteX6" fmla="*/ 7321273 w 11650332"/>
              <a:gd name="connsiteY6" fmla="*/ 255664 h 6586996"/>
              <a:gd name="connsiteX7" fmla="*/ 8105674 w 11650332"/>
              <a:gd name="connsiteY7" fmla="*/ 283056 h 6586996"/>
              <a:gd name="connsiteX8" fmla="*/ 9013069 w 11650332"/>
              <a:gd name="connsiteY8" fmla="*/ 314743 h 6586996"/>
              <a:gd name="connsiteX9" fmla="*/ 9034855 w 11650332"/>
              <a:gd name="connsiteY9" fmla="*/ 313607 h 6586996"/>
              <a:gd name="connsiteX10" fmla="*/ 9119861 w 11650332"/>
              <a:gd name="connsiteY10" fmla="*/ 304840 h 6586996"/>
              <a:gd name="connsiteX11" fmla="*/ 9138159 w 11650332"/>
              <a:gd name="connsiteY11" fmla="*/ 298896 h 6586996"/>
              <a:gd name="connsiteX12" fmla="*/ 9159048 w 11650332"/>
              <a:gd name="connsiteY12" fmla="*/ 305248 h 6586996"/>
              <a:gd name="connsiteX13" fmla="*/ 9165126 w 11650332"/>
              <a:gd name="connsiteY13" fmla="*/ 310976 h 6586996"/>
              <a:gd name="connsiteX14" fmla="*/ 9232801 w 11650332"/>
              <a:gd name="connsiteY14" fmla="*/ 302387 h 6586996"/>
              <a:gd name="connsiteX15" fmla="*/ 9240948 w 11650332"/>
              <a:gd name="connsiteY15" fmla="*/ 302365 h 6586996"/>
              <a:gd name="connsiteX16" fmla="*/ 9296988 w 11650332"/>
              <a:gd name="connsiteY16" fmla="*/ 305871 h 6586996"/>
              <a:gd name="connsiteX17" fmla="*/ 9380141 w 11650332"/>
              <a:gd name="connsiteY17" fmla="*/ 316777 h 6586996"/>
              <a:gd name="connsiteX18" fmla="*/ 9406548 w 11650332"/>
              <a:gd name="connsiteY18" fmla="*/ 328484 h 6586996"/>
              <a:gd name="connsiteX19" fmla="*/ 9718979 w 11650332"/>
              <a:gd name="connsiteY19" fmla="*/ 339394 h 6586996"/>
              <a:gd name="connsiteX20" fmla="*/ 9727567 w 11650332"/>
              <a:gd name="connsiteY20" fmla="*/ 338025 h 6586996"/>
              <a:gd name="connsiteX21" fmla="*/ 9733343 w 11650332"/>
              <a:gd name="connsiteY21" fmla="*/ 326476 h 6586996"/>
              <a:gd name="connsiteX22" fmla="*/ 9762136 w 11650332"/>
              <a:gd name="connsiteY22" fmla="*/ 331403 h 6586996"/>
              <a:gd name="connsiteX23" fmla="*/ 9767162 w 11650332"/>
              <a:gd name="connsiteY23" fmla="*/ 332498 h 6586996"/>
              <a:gd name="connsiteX24" fmla="*/ 9786019 w 11650332"/>
              <a:gd name="connsiteY24" fmla="*/ 331524 h 6586996"/>
              <a:gd name="connsiteX25" fmla="*/ 9792888 w 11650332"/>
              <a:gd name="connsiteY25" fmla="*/ 337951 h 6586996"/>
              <a:gd name="connsiteX26" fmla="*/ 9856664 w 11650332"/>
              <a:gd name="connsiteY26" fmla="*/ 337622 h 6586996"/>
              <a:gd name="connsiteX27" fmla="*/ 9978614 w 11650332"/>
              <a:gd name="connsiteY27" fmla="*/ 325336 h 6586996"/>
              <a:gd name="connsiteX28" fmla="*/ 9997551 w 11650332"/>
              <a:gd name="connsiteY28" fmla="*/ 319227 h 6586996"/>
              <a:gd name="connsiteX29" fmla="*/ 10121685 w 11650332"/>
              <a:gd name="connsiteY29" fmla="*/ 312751 h 6586996"/>
              <a:gd name="connsiteX30" fmla="*/ 10206691 w 11650332"/>
              <a:gd name="connsiteY30" fmla="*/ 303984 h 6586996"/>
              <a:gd name="connsiteX31" fmla="*/ 10224987 w 11650332"/>
              <a:gd name="connsiteY31" fmla="*/ 298040 h 6586996"/>
              <a:gd name="connsiteX32" fmla="*/ 10245876 w 11650332"/>
              <a:gd name="connsiteY32" fmla="*/ 304393 h 6586996"/>
              <a:gd name="connsiteX33" fmla="*/ 10251956 w 11650332"/>
              <a:gd name="connsiteY33" fmla="*/ 310120 h 6586996"/>
              <a:gd name="connsiteX34" fmla="*/ 10319629 w 11650332"/>
              <a:gd name="connsiteY34" fmla="*/ 301531 h 6586996"/>
              <a:gd name="connsiteX35" fmla="*/ 10327777 w 11650332"/>
              <a:gd name="connsiteY35" fmla="*/ 301509 h 6586996"/>
              <a:gd name="connsiteX36" fmla="*/ 10383815 w 11650332"/>
              <a:gd name="connsiteY36" fmla="*/ 305015 h 6586996"/>
              <a:gd name="connsiteX37" fmla="*/ 10466968 w 11650332"/>
              <a:gd name="connsiteY37" fmla="*/ 315920 h 6586996"/>
              <a:gd name="connsiteX38" fmla="*/ 10552902 w 11650332"/>
              <a:gd name="connsiteY38" fmla="*/ 337478 h 6586996"/>
              <a:gd name="connsiteX39" fmla="*/ 10602625 w 11650332"/>
              <a:gd name="connsiteY39" fmla="*/ 346749 h 6586996"/>
              <a:gd name="connsiteX40" fmla="*/ 10637097 w 11650332"/>
              <a:gd name="connsiteY40" fmla="*/ 356618 h 6586996"/>
              <a:gd name="connsiteX41" fmla="*/ 10734028 w 11650332"/>
              <a:gd name="connsiteY41" fmla="*/ 364939 h 6586996"/>
              <a:gd name="connsiteX42" fmla="*/ 10898538 w 11650332"/>
              <a:gd name="connsiteY42" fmla="*/ 371708 h 6586996"/>
              <a:gd name="connsiteX43" fmla="*/ 10938430 w 11650332"/>
              <a:gd name="connsiteY43" fmla="*/ 377550 h 6586996"/>
              <a:gd name="connsiteX44" fmla="*/ 10955041 w 11650332"/>
              <a:gd name="connsiteY44" fmla="*/ 382558 h 6586996"/>
              <a:gd name="connsiteX45" fmla="*/ 11610206 w 11650332"/>
              <a:gd name="connsiteY45" fmla="*/ 405437 h 6586996"/>
              <a:gd name="connsiteX46" fmla="*/ 11610121 w 11650332"/>
              <a:gd name="connsiteY46" fmla="*/ 407892 h 6586996"/>
              <a:gd name="connsiteX47" fmla="*/ 11639018 w 11650332"/>
              <a:gd name="connsiteY47" fmla="*/ 420694 h 6586996"/>
              <a:gd name="connsiteX48" fmla="*/ 11650312 w 11650332"/>
              <a:gd name="connsiteY48" fmla="*/ 449690 h 6586996"/>
              <a:gd name="connsiteX49" fmla="*/ 11535052 w 11650332"/>
              <a:gd name="connsiteY49" fmla="*/ 3750307 h 6586996"/>
              <a:gd name="connsiteX50" fmla="*/ 11529545 w 11650332"/>
              <a:gd name="connsiteY50" fmla="*/ 3759861 h 6586996"/>
              <a:gd name="connsiteX51" fmla="*/ 11534250 w 11650332"/>
              <a:gd name="connsiteY51" fmla="*/ 3771945 h 6586996"/>
              <a:gd name="connsiteX52" fmla="*/ 11435946 w 11650332"/>
              <a:gd name="connsiteY52" fmla="*/ 6586996 h 6586996"/>
              <a:gd name="connsiteX53" fmla="*/ 0 w 11650332"/>
              <a:gd name="connsiteY53" fmla="*/ 6586996 h 658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650332" h="6586996">
                <a:moveTo>
                  <a:pt x="0" y="0"/>
                </a:moveTo>
                <a:lnTo>
                  <a:pt x="3611113" y="126103"/>
                </a:lnTo>
                <a:lnTo>
                  <a:pt x="6510705" y="227359"/>
                </a:lnTo>
                <a:lnTo>
                  <a:pt x="6512453" y="227140"/>
                </a:lnTo>
                <a:cubicBezTo>
                  <a:pt x="6581645" y="222392"/>
                  <a:pt x="6772795" y="227617"/>
                  <a:pt x="6763336" y="235991"/>
                </a:cubicBezTo>
                <a:lnTo>
                  <a:pt x="6804616" y="237622"/>
                </a:lnTo>
                <a:lnTo>
                  <a:pt x="7321273" y="255664"/>
                </a:lnTo>
                <a:lnTo>
                  <a:pt x="8105674" y="283056"/>
                </a:lnTo>
                <a:lnTo>
                  <a:pt x="9013069" y="314743"/>
                </a:lnTo>
                <a:lnTo>
                  <a:pt x="9034855" y="313607"/>
                </a:lnTo>
                <a:lnTo>
                  <a:pt x="9119861" y="304840"/>
                </a:lnTo>
                <a:lnTo>
                  <a:pt x="9138159" y="298896"/>
                </a:lnTo>
                <a:lnTo>
                  <a:pt x="9159048" y="305248"/>
                </a:lnTo>
                <a:cubicBezTo>
                  <a:pt x="9161582" y="306993"/>
                  <a:pt x="9163628" y="308925"/>
                  <a:pt x="9165126" y="310976"/>
                </a:cubicBezTo>
                <a:lnTo>
                  <a:pt x="9232801" y="302387"/>
                </a:lnTo>
                <a:lnTo>
                  <a:pt x="9240948" y="302365"/>
                </a:lnTo>
                <a:lnTo>
                  <a:pt x="9296988" y="305871"/>
                </a:lnTo>
                <a:lnTo>
                  <a:pt x="9380141" y="316777"/>
                </a:lnTo>
                <a:lnTo>
                  <a:pt x="9406548" y="328484"/>
                </a:lnTo>
                <a:lnTo>
                  <a:pt x="9718979" y="339394"/>
                </a:lnTo>
                <a:lnTo>
                  <a:pt x="9727567" y="338025"/>
                </a:lnTo>
                <a:cubicBezTo>
                  <a:pt x="9731806" y="335921"/>
                  <a:pt x="9734164" y="332346"/>
                  <a:pt x="9733343" y="326476"/>
                </a:cubicBezTo>
                <a:cubicBezTo>
                  <a:pt x="9743028" y="327399"/>
                  <a:pt x="9752548" y="329279"/>
                  <a:pt x="9762136" y="331403"/>
                </a:cubicBezTo>
                <a:lnTo>
                  <a:pt x="9767162" y="332498"/>
                </a:lnTo>
                <a:lnTo>
                  <a:pt x="9786019" y="331524"/>
                </a:lnTo>
                <a:lnTo>
                  <a:pt x="9792888" y="337951"/>
                </a:lnTo>
                <a:lnTo>
                  <a:pt x="9856664" y="337622"/>
                </a:lnTo>
                <a:cubicBezTo>
                  <a:pt x="9884462" y="321775"/>
                  <a:pt x="9935670" y="331270"/>
                  <a:pt x="9978614" y="325336"/>
                </a:cubicBezTo>
                <a:lnTo>
                  <a:pt x="9997551" y="319227"/>
                </a:lnTo>
                <a:lnTo>
                  <a:pt x="10121685" y="312751"/>
                </a:lnTo>
                <a:lnTo>
                  <a:pt x="10206691" y="303984"/>
                </a:lnTo>
                <a:lnTo>
                  <a:pt x="10224987" y="298040"/>
                </a:lnTo>
                <a:lnTo>
                  <a:pt x="10245876" y="304393"/>
                </a:lnTo>
                <a:cubicBezTo>
                  <a:pt x="10248410" y="306137"/>
                  <a:pt x="10250457" y="308068"/>
                  <a:pt x="10251956" y="310120"/>
                </a:cubicBezTo>
                <a:lnTo>
                  <a:pt x="10319629" y="301531"/>
                </a:lnTo>
                <a:lnTo>
                  <a:pt x="10327777" y="301509"/>
                </a:lnTo>
                <a:lnTo>
                  <a:pt x="10383815" y="305015"/>
                </a:lnTo>
                <a:lnTo>
                  <a:pt x="10466968" y="315920"/>
                </a:lnTo>
                <a:cubicBezTo>
                  <a:pt x="10494350" y="323063"/>
                  <a:pt x="10518385" y="349220"/>
                  <a:pt x="10552902" y="337478"/>
                </a:cubicBezTo>
                <a:cubicBezTo>
                  <a:pt x="10544855" y="351531"/>
                  <a:pt x="10593525" y="334338"/>
                  <a:pt x="10602625" y="346749"/>
                </a:cubicBezTo>
                <a:cubicBezTo>
                  <a:pt x="10607869" y="356991"/>
                  <a:pt x="10623854" y="354162"/>
                  <a:pt x="10637097" y="356618"/>
                </a:cubicBezTo>
                <a:cubicBezTo>
                  <a:pt x="10648393" y="366384"/>
                  <a:pt x="10712770" y="369009"/>
                  <a:pt x="10734028" y="364939"/>
                </a:cubicBezTo>
                <a:cubicBezTo>
                  <a:pt x="10792473" y="347111"/>
                  <a:pt x="10851553" y="384844"/>
                  <a:pt x="10898538" y="371708"/>
                </a:cubicBezTo>
                <a:cubicBezTo>
                  <a:pt x="10917208" y="373252"/>
                  <a:pt x="10929507" y="375394"/>
                  <a:pt x="10938430" y="377550"/>
                </a:cubicBezTo>
                <a:lnTo>
                  <a:pt x="10955041" y="382558"/>
                </a:lnTo>
                <a:lnTo>
                  <a:pt x="11610206" y="405437"/>
                </a:lnTo>
                <a:lnTo>
                  <a:pt x="11610121" y="407892"/>
                </a:lnTo>
                <a:lnTo>
                  <a:pt x="11639018" y="420694"/>
                </a:lnTo>
                <a:cubicBezTo>
                  <a:pt x="11646330" y="428273"/>
                  <a:pt x="11650668" y="438533"/>
                  <a:pt x="11650312" y="449690"/>
                </a:cubicBezTo>
                <a:lnTo>
                  <a:pt x="11535052" y="3750307"/>
                </a:lnTo>
                <a:lnTo>
                  <a:pt x="11529545" y="3759861"/>
                </a:lnTo>
                <a:lnTo>
                  <a:pt x="11534250" y="3771945"/>
                </a:lnTo>
                <a:lnTo>
                  <a:pt x="11435946" y="6586996"/>
                </a:lnTo>
                <a:lnTo>
                  <a:pt x="0" y="6586996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F88DF08A-1C8D-F0DD-9854-9D76A795F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855" r="1" b="14232"/>
          <a:stretch/>
        </p:blipFill>
        <p:spPr>
          <a:xfrm rot="154113">
            <a:off x="-149977" y="372257"/>
            <a:ext cx="11719852" cy="6742340"/>
          </a:xfrm>
          <a:custGeom>
            <a:avLst/>
            <a:gdLst/>
            <a:ahLst/>
            <a:cxnLst/>
            <a:rect l="l" t="t" r="r" b="b"/>
            <a:pathLst>
              <a:path w="11719852" h="6742340">
                <a:moveTo>
                  <a:pt x="10330908" y="0"/>
                </a:moveTo>
                <a:lnTo>
                  <a:pt x="10387046" y="989"/>
                </a:lnTo>
                <a:lnTo>
                  <a:pt x="10470605" y="8154"/>
                </a:lnTo>
                <a:cubicBezTo>
                  <a:pt x="10498280" y="14061"/>
                  <a:pt x="10523464" y="39114"/>
                  <a:pt x="10557419" y="25836"/>
                </a:cubicBezTo>
                <a:cubicBezTo>
                  <a:pt x="10550011" y="40236"/>
                  <a:pt x="10597861" y="20877"/>
                  <a:pt x="10607508" y="32868"/>
                </a:cubicBezTo>
                <a:cubicBezTo>
                  <a:pt x="10613206" y="42864"/>
                  <a:pt x="10629048" y="39321"/>
                  <a:pt x="10642388" y="41181"/>
                </a:cubicBezTo>
                <a:cubicBezTo>
                  <a:pt x="10654110" y="50430"/>
                  <a:pt x="10718540" y="50166"/>
                  <a:pt x="10739595" y="45146"/>
                </a:cubicBezTo>
                <a:cubicBezTo>
                  <a:pt x="10797181" y="24715"/>
                  <a:pt x="10857894" y="59761"/>
                  <a:pt x="10904243" y="44531"/>
                </a:cubicBezTo>
                <a:cubicBezTo>
                  <a:pt x="10922963" y="45236"/>
                  <a:pt x="10935346" y="46824"/>
                  <a:pt x="10944356" y="48578"/>
                </a:cubicBezTo>
                <a:lnTo>
                  <a:pt x="10961175" y="52836"/>
                </a:lnTo>
                <a:lnTo>
                  <a:pt x="11616707" y="46309"/>
                </a:lnTo>
                <a:lnTo>
                  <a:pt x="11616732" y="48765"/>
                </a:lnTo>
                <a:lnTo>
                  <a:pt x="11646174" y="60258"/>
                </a:lnTo>
                <a:cubicBezTo>
                  <a:pt x="11653819" y="67502"/>
                  <a:pt x="11658613" y="77557"/>
                  <a:pt x="11658757" y="88719"/>
                </a:cubicBezTo>
                <a:lnTo>
                  <a:pt x="11691639" y="3391184"/>
                </a:lnTo>
                <a:lnTo>
                  <a:pt x="11686566" y="3400975"/>
                </a:lnTo>
                <a:lnTo>
                  <a:pt x="11691808" y="3412836"/>
                </a:lnTo>
                <a:lnTo>
                  <a:pt x="11719852" y="6229463"/>
                </a:lnTo>
                <a:lnTo>
                  <a:pt x="295412" y="6742340"/>
                </a:lnTo>
                <a:lnTo>
                  <a:pt x="0" y="161972"/>
                </a:lnTo>
                <a:lnTo>
                  <a:pt x="3613135" y="125997"/>
                </a:lnTo>
                <a:lnTo>
                  <a:pt x="6514351" y="97111"/>
                </a:lnTo>
                <a:lnTo>
                  <a:pt x="6516087" y="96814"/>
                </a:lnTo>
                <a:cubicBezTo>
                  <a:pt x="6584997" y="88968"/>
                  <a:pt x="6776189" y="85615"/>
                  <a:pt x="6767115" y="94405"/>
                </a:cubicBezTo>
                <a:lnTo>
                  <a:pt x="6808427" y="94183"/>
                </a:lnTo>
                <a:lnTo>
                  <a:pt x="7325373" y="89036"/>
                </a:lnTo>
                <a:lnTo>
                  <a:pt x="8110213" y="81222"/>
                </a:lnTo>
                <a:lnTo>
                  <a:pt x="9018116" y="72182"/>
                </a:lnTo>
                <a:lnTo>
                  <a:pt x="9039829" y="70070"/>
                </a:lnTo>
                <a:lnTo>
                  <a:pt x="9124356" y="57499"/>
                </a:lnTo>
                <a:lnTo>
                  <a:pt x="9142369" y="50741"/>
                </a:lnTo>
                <a:lnTo>
                  <a:pt x="9163522" y="56150"/>
                </a:lnTo>
                <a:cubicBezTo>
                  <a:pt x="9166132" y="57779"/>
                  <a:pt x="9168263" y="59617"/>
                  <a:pt x="9169851" y="61599"/>
                </a:cubicBezTo>
                <a:lnTo>
                  <a:pt x="9237073" y="49984"/>
                </a:lnTo>
                <a:lnTo>
                  <a:pt x="9245211" y="49596"/>
                </a:lnTo>
                <a:lnTo>
                  <a:pt x="9301351" y="50586"/>
                </a:lnTo>
                <a:lnTo>
                  <a:pt x="9384910" y="57752"/>
                </a:lnTo>
                <a:lnTo>
                  <a:pt x="9411815" y="68262"/>
                </a:lnTo>
                <a:lnTo>
                  <a:pt x="9724421" y="65150"/>
                </a:lnTo>
                <a:lnTo>
                  <a:pt x="9732939" y="63397"/>
                </a:lnTo>
                <a:cubicBezTo>
                  <a:pt x="9737080" y="61105"/>
                  <a:pt x="9739275" y="57428"/>
                  <a:pt x="9738191" y="51600"/>
                </a:cubicBezTo>
                <a:cubicBezTo>
                  <a:pt x="9747908" y="52088"/>
                  <a:pt x="9757503" y="53539"/>
                  <a:pt x="9767176" y="55231"/>
                </a:cubicBezTo>
                <a:lnTo>
                  <a:pt x="9772246" y="56100"/>
                </a:lnTo>
                <a:lnTo>
                  <a:pt x="9791041" y="54281"/>
                </a:lnTo>
                <a:lnTo>
                  <a:pt x="9798191" y="60393"/>
                </a:lnTo>
                <a:lnTo>
                  <a:pt x="9861888" y="57205"/>
                </a:lnTo>
                <a:cubicBezTo>
                  <a:pt x="9888948" y="40127"/>
                  <a:pt x="9940530" y="47316"/>
                  <a:pt x="9983164" y="39462"/>
                </a:cubicBezTo>
                <a:lnTo>
                  <a:pt x="10001808" y="32510"/>
                </a:lnTo>
                <a:lnTo>
                  <a:pt x="10125527" y="20473"/>
                </a:lnTo>
                <a:lnTo>
                  <a:pt x="10210054" y="7903"/>
                </a:lnTo>
                <a:lnTo>
                  <a:pt x="10228065" y="1144"/>
                </a:lnTo>
                <a:lnTo>
                  <a:pt x="10249218" y="6554"/>
                </a:lnTo>
                <a:cubicBezTo>
                  <a:pt x="10251828" y="8182"/>
                  <a:pt x="10253960" y="10019"/>
                  <a:pt x="10255549" y="12002"/>
                </a:cubicBezTo>
                <a:lnTo>
                  <a:pt x="10322769" y="387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DECCD4-8FB8-4A03-9D6D-595F5D64D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854245">
            <a:off x="11218400" y="-178105"/>
            <a:ext cx="444795" cy="1683083"/>
          </a:xfrm>
          <a:custGeom>
            <a:avLst/>
            <a:gdLst>
              <a:gd name="connsiteX0" fmla="*/ 444795 w 444795"/>
              <a:gd name="connsiteY0" fmla="*/ 0 h 1683083"/>
              <a:gd name="connsiteX1" fmla="*/ 444795 w 444795"/>
              <a:gd name="connsiteY1" fmla="*/ 1572858 h 1683083"/>
              <a:gd name="connsiteX2" fmla="*/ 233690 w 444795"/>
              <a:gd name="connsiteY2" fmla="*/ 1683083 h 1683083"/>
              <a:gd name="connsiteX3" fmla="*/ 205722 w 444795"/>
              <a:gd name="connsiteY3" fmla="*/ 1677909 h 1683083"/>
              <a:gd name="connsiteX4" fmla="*/ 181806 w 444795"/>
              <a:gd name="connsiteY4" fmla="*/ 1661817 h 1683083"/>
              <a:gd name="connsiteX5" fmla="*/ 178439 w 444795"/>
              <a:gd name="connsiteY5" fmla="*/ 1648319 h 1683083"/>
              <a:gd name="connsiteX6" fmla="*/ 161935 w 444795"/>
              <a:gd name="connsiteY6" fmla="*/ 1643393 h 1683083"/>
              <a:gd name="connsiteX7" fmla="*/ 158071 w 444795"/>
              <a:gd name="connsiteY7" fmla="*/ 1639740 h 1683083"/>
              <a:gd name="connsiteX8" fmla="*/ 135376 w 444795"/>
              <a:gd name="connsiteY8" fmla="*/ 1621147 h 1683083"/>
              <a:gd name="connsiteX9" fmla="*/ 73928 w 444795"/>
              <a:gd name="connsiteY9" fmla="*/ 1639606 h 1683083"/>
              <a:gd name="connsiteX10" fmla="*/ 9019 w 444795"/>
              <a:gd name="connsiteY10" fmla="*/ 1614471 h 1683083"/>
              <a:gd name="connsiteX11" fmla="*/ 0 w 444795"/>
              <a:gd name="connsiteY11" fmla="*/ 1612756 h 1683083"/>
              <a:gd name="connsiteX12" fmla="*/ 0 w 444795"/>
              <a:gd name="connsiteY12" fmla="*/ 71427 h 1683083"/>
              <a:gd name="connsiteX13" fmla="*/ 39454 w 444795"/>
              <a:gd name="connsiteY13" fmla="*/ 60642 h 1683083"/>
              <a:gd name="connsiteX14" fmla="*/ 139617 w 444795"/>
              <a:gd name="connsiteY14" fmla="*/ 38510 h 1683083"/>
              <a:gd name="connsiteX15" fmla="*/ 193777 w 444795"/>
              <a:gd name="connsiteY15" fmla="*/ 46617 h 1683083"/>
              <a:gd name="connsiteX16" fmla="*/ 261389 w 444795"/>
              <a:gd name="connsiteY16" fmla="*/ 33580 h 1683083"/>
              <a:gd name="connsiteX17" fmla="*/ 274876 w 444795"/>
              <a:gd name="connsiteY17" fmla="*/ 34479 h 1683083"/>
              <a:gd name="connsiteX18" fmla="*/ 280032 w 444795"/>
              <a:gd name="connsiteY18" fmla="*/ 44577 h 1683083"/>
              <a:gd name="connsiteX19" fmla="*/ 284781 w 444795"/>
              <a:gd name="connsiteY19" fmla="*/ 46453 h 1683083"/>
              <a:gd name="connsiteX20" fmla="*/ 300007 w 444795"/>
              <a:gd name="connsiteY20" fmla="*/ 33786 h 1683083"/>
              <a:gd name="connsiteX21" fmla="*/ 376000 w 444795"/>
              <a:gd name="connsiteY21" fmla="*/ 41260 h 1683083"/>
              <a:gd name="connsiteX22" fmla="*/ 417584 w 444795"/>
              <a:gd name="connsiteY22" fmla="*/ 8863 h 168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4795" h="1683083">
                <a:moveTo>
                  <a:pt x="444795" y="0"/>
                </a:moveTo>
                <a:lnTo>
                  <a:pt x="444795" y="1572858"/>
                </a:lnTo>
                <a:lnTo>
                  <a:pt x="233690" y="1683083"/>
                </a:lnTo>
                <a:lnTo>
                  <a:pt x="205722" y="1677909"/>
                </a:lnTo>
                <a:lnTo>
                  <a:pt x="181806" y="1661817"/>
                </a:lnTo>
                <a:lnTo>
                  <a:pt x="178439" y="1648319"/>
                </a:lnTo>
                <a:lnTo>
                  <a:pt x="161935" y="1643393"/>
                </a:lnTo>
                <a:lnTo>
                  <a:pt x="158071" y="1639740"/>
                </a:lnTo>
                <a:cubicBezTo>
                  <a:pt x="150699" y="1632719"/>
                  <a:pt x="143295" y="1626134"/>
                  <a:pt x="135376" y="1621147"/>
                </a:cubicBezTo>
                <a:cubicBezTo>
                  <a:pt x="126905" y="1676726"/>
                  <a:pt x="66600" y="1587896"/>
                  <a:pt x="73928" y="1639606"/>
                </a:cubicBezTo>
                <a:cubicBezTo>
                  <a:pt x="28933" y="1621879"/>
                  <a:pt x="47711" y="1675749"/>
                  <a:pt x="9019" y="1614471"/>
                </a:cubicBezTo>
                <a:lnTo>
                  <a:pt x="0" y="1612756"/>
                </a:lnTo>
                <a:lnTo>
                  <a:pt x="0" y="71427"/>
                </a:lnTo>
                <a:lnTo>
                  <a:pt x="39454" y="60642"/>
                </a:lnTo>
                <a:cubicBezTo>
                  <a:pt x="73377" y="53803"/>
                  <a:pt x="108602" y="49625"/>
                  <a:pt x="139617" y="38510"/>
                </a:cubicBezTo>
                <a:cubicBezTo>
                  <a:pt x="180799" y="80066"/>
                  <a:pt x="156173" y="40751"/>
                  <a:pt x="193777" y="46617"/>
                </a:cubicBezTo>
                <a:lnTo>
                  <a:pt x="261389" y="33580"/>
                </a:lnTo>
                <a:lnTo>
                  <a:pt x="274876" y="34479"/>
                </a:lnTo>
                <a:lnTo>
                  <a:pt x="280032" y="44577"/>
                </a:lnTo>
                <a:lnTo>
                  <a:pt x="284781" y="46453"/>
                </a:lnTo>
                <a:lnTo>
                  <a:pt x="300007" y="33786"/>
                </a:lnTo>
                <a:cubicBezTo>
                  <a:pt x="322467" y="26961"/>
                  <a:pt x="353078" y="42962"/>
                  <a:pt x="376000" y="41260"/>
                </a:cubicBezTo>
                <a:cubicBezTo>
                  <a:pt x="382977" y="25209"/>
                  <a:pt x="397501" y="16396"/>
                  <a:pt x="417584" y="8863"/>
                </a:cubicBez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8278A8-CE87-4121-827B-999DBCDED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723CA3B-0DFE-41CD-87BA-B4D1701D9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4E5CFA-1182-4F97-A1CD-997737103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97079E0-13E8-48BF-99AA-946F46663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E007DC-0B07-400F-8736-D958C0B3E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4E8498-0174-C877-0010-AC43C987B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15847"/>
            <a:ext cx="5979875" cy="31421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FC89DE-58E4-19F9-3EC7-D393176DB894}"/>
              </a:ext>
            </a:extLst>
          </p:cNvPr>
          <p:cNvSpPr/>
          <p:nvPr/>
        </p:nvSpPr>
        <p:spPr>
          <a:xfrm>
            <a:off x="1407976" y="5649411"/>
            <a:ext cx="3618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59283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I for developers a coding gamechanger?">
            <a:extLst>
              <a:ext uri="{FF2B5EF4-FFF2-40B4-BE49-F238E27FC236}">
                <a16:creationId xmlns:a16="http://schemas.microsoft.com/office/drawing/2014/main" id="{ABC8B940-668F-9762-5256-C90031E2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565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B78B99-E762-3303-BFEF-1051EDD1A549}"/>
              </a:ext>
            </a:extLst>
          </p:cNvPr>
          <p:cNvSpPr txBox="1"/>
          <p:nvPr/>
        </p:nvSpPr>
        <p:spPr>
          <a:xfrm>
            <a:off x="3956538" y="18097"/>
            <a:ext cx="82354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Beautify and secure your prompts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 with your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DDD or </a:t>
            </a:r>
            <a:r>
              <a:rPr lang="en-US" sz="280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EDD principal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appliance using </a:t>
            </a:r>
            <a:r>
              <a:rPr lang="en-US" sz="28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Arc.Pict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formatting and library expansion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path creation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Chrome extension creation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XML to JSON data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convertion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EventLog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analysis (security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evt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video downloader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Markdown input creation for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MarkMap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Windbg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dump file analysis with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GHCop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 OneNote files into Markdown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Formula calculation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 animation of a camera/video capture</a:t>
            </a:r>
          </a:p>
        </p:txBody>
      </p:sp>
    </p:spTree>
    <p:extLst>
      <p:ext uri="{BB962C8B-B14F-4D97-AF65-F5344CB8AC3E}">
        <p14:creationId xmlns:p14="http://schemas.microsoft.com/office/powerpoint/2010/main" val="3731783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9C4A1E0-B30B-4F81-873C-F7771033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2884BC28-8C65-4886-B01A-667342EB7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lose-up of a pen writing on a piece of paper&#10;&#10;Description automatically generated">
            <a:extLst>
              <a:ext uri="{FF2B5EF4-FFF2-40B4-BE49-F238E27FC236}">
                <a16:creationId xmlns:a16="http://schemas.microsoft.com/office/drawing/2014/main" id="{447A9955-67F7-B2D3-B960-951CE831A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16" y="492126"/>
            <a:ext cx="3743596" cy="299487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FC820FD-F8C0-4426-A38A-5B80A2E5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E1DAA296-54E3-4547-B36F-E8B35335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8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4240634-ADD3-D3F4-C7C3-09480C2D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22" y="5174164"/>
            <a:ext cx="3803345" cy="808210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7CCBE9C3-35E0-5B9B-FA27-E988E8AC8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397" y="643467"/>
            <a:ext cx="5115888" cy="51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1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34C7CE6-950D-7883-BB81-DCA77956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23" y="0"/>
            <a:ext cx="97923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TF per Minute – commadot.com">
            <a:extLst>
              <a:ext uri="{FF2B5EF4-FFF2-40B4-BE49-F238E27FC236}">
                <a16:creationId xmlns:a16="http://schemas.microsoft.com/office/drawing/2014/main" id="{BCD0F332-D64A-EA5A-FF70-38A3D19AA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76" y="84425"/>
            <a:ext cx="8603848" cy="67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0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226626-7871-556C-67A3-2CEC1CE6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6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03B63-65EF-785E-80FB-14B72162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935394"/>
            <a:ext cx="8953500" cy="3486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C7B615-66F9-F313-AE29-59EC1089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0" y="744666"/>
            <a:ext cx="7916380" cy="1933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54DB4B-D376-2155-24E0-7A42BD94F949}"/>
              </a:ext>
            </a:extLst>
          </p:cNvPr>
          <p:cNvSpPr txBox="1"/>
          <p:nvPr/>
        </p:nvSpPr>
        <p:spPr>
          <a:xfrm>
            <a:off x="254000" y="159891"/>
            <a:ext cx="5953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Supported Platforms &amp; Languages</a:t>
            </a:r>
          </a:p>
        </p:txBody>
      </p:sp>
    </p:spTree>
    <p:extLst>
      <p:ext uri="{BB962C8B-B14F-4D97-AF65-F5344CB8AC3E}">
        <p14:creationId xmlns:p14="http://schemas.microsoft.com/office/powerpoint/2010/main" val="198820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C4D2F-0FD3-BD1E-D1C2-6677552F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15"/>
            <a:ext cx="12192000" cy="5846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A7CB5-8AF1-536E-2ABC-DEACED52C351}"/>
              </a:ext>
            </a:extLst>
          </p:cNvPr>
          <p:cNvSpPr txBox="1"/>
          <p:nvPr/>
        </p:nvSpPr>
        <p:spPr>
          <a:xfrm>
            <a:off x="254000" y="159891"/>
            <a:ext cx="3199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 Structure</a:t>
            </a:r>
          </a:p>
        </p:txBody>
      </p:sp>
    </p:spTree>
    <p:extLst>
      <p:ext uri="{BB962C8B-B14F-4D97-AF65-F5344CB8AC3E}">
        <p14:creationId xmlns:p14="http://schemas.microsoft.com/office/powerpoint/2010/main" val="233433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I for developers a coding gamechanger?">
            <a:extLst>
              <a:ext uri="{FF2B5EF4-FFF2-40B4-BE49-F238E27FC236}">
                <a16:creationId xmlns:a16="http://schemas.microsoft.com/office/drawing/2014/main" id="{ABC8B940-668F-9762-5256-C90031E2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565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B78B99-E762-3303-BFEF-1051EDD1A549}"/>
              </a:ext>
            </a:extLst>
          </p:cNvPr>
          <p:cNvSpPr txBox="1"/>
          <p:nvPr/>
        </p:nvSpPr>
        <p:spPr>
          <a:xfrm>
            <a:off x="3956538" y="18097"/>
            <a:ext cx="823546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Ghost 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Inline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Chat window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Terminal help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Copilot CLI </a:t>
            </a: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(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copilot suggest / explain)</a:t>
            </a:r>
          </a:p>
        </p:txBody>
      </p:sp>
    </p:spTree>
    <p:extLst>
      <p:ext uri="{BB962C8B-B14F-4D97-AF65-F5344CB8AC3E}">
        <p14:creationId xmlns:p14="http://schemas.microsoft.com/office/powerpoint/2010/main" val="85691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I for developers a coding gamechanger?">
            <a:extLst>
              <a:ext uri="{FF2B5EF4-FFF2-40B4-BE49-F238E27FC236}">
                <a16:creationId xmlns:a16="http://schemas.microsoft.com/office/drawing/2014/main" id="{ABC8B940-668F-9762-5256-C90031E2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565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B78B99-E762-3303-BFEF-1051EDD1A549}"/>
              </a:ext>
            </a:extLst>
          </p:cNvPr>
          <p:cNvSpPr txBox="1"/>
          <p:nvPr/>
        </p:nvSpPr>
        <p:spPr>
          <a:xfrm>
            <a:off x="3956538" y="18097"/>
            <a:ext cx="82354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Code completion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Code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Code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Code formatting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Meaningful variable name creation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Alternative library sample suggestions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Learning path creation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@workspace /new --&gt; </a:t>
            </a:r>
          </a:p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generates a new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@terminal /explain #terminallasterror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Chat view in the terminal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3665511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I for developers a coding gamechanger?">
            <a:extLst>
              <a:ext uri="{FF2B5EF4-FFF2-40B4-BE49-F238E27FC236}">
                <a16:creationId xmlns:a16="http://schemas.microsoft.com/office/drawing/2014/main" id="{ABC8B940-668F-9762-5256-C90031E2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19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B78B99-E762-3303-BFEF-1051EDD1A549}"/>
              </a:ext>
            </a:extLst>
          </p:cNvPr>
          <p:cNvSpPr txBox="1"/>
          <p:nvPr/>
        </p:nvSpPr>
        <p:spPr>
          <a:xfrm>
            <a:off x="3844066" y="243512"/>
            <a:ext cx="868142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ChatGPT vs GitHub Copilot (</a:t>
            </a:r>
            <a:r>
              <a:rPr lang="en-US" sz="3200" b="1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GHCop</a:t>
            </a:r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8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 Support &amp;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transport</a:t>
            </a: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More info must be provided to C-GPT</a:t>
            </a: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What </a:t>
            </a:r>
            <a:r>
              <a:rPr lang="en-US" sz="3200" i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process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</a:t>
            </a: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What </a:t>
            </a:r>
            <a:r>
              <a:rPr lang="en-US" sz="3200" i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of our project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What </a:t>
            </a:r>
            <a:r>
              <a:rPr lang="en-US" sz="3200" i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environment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is,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Rate limitation</a:t>
            </a: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There is </a:t>
            </a:r>
            <a:r>
              <a:rPr lang="en-US" sz="3200" i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rate limit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GHCop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can be used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C-GPT but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GHCop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(&gt;=Business) doesn't use for training purposes</a:t>
            </a:r>
          </a:p>
        </p:txBody>
      </p:sp>
    </p:spTree>
    <p:extLst>
      <p:ext uri="{BB962C8B-B14F-4D97-AF65-F5344CB8AC3E}">
        <p14:creationId xmlns:p14="http://schemas.microsoft.com/office/powerpoint/2010/main" val="374779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I for developers a coding gamechanger?">
            <a:extLst>
              <a:ext uri="{FF2B5EF4-FFF2-40B4-BE49-F238E27FC236}">
                <a16:creationId xmlns:a16="http://schemas.microsoft.com/office/drawing/2014/main" id="{ABC8B940-668F-9762-5256-C90031E2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565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B78B99-E762-3303-BFEF-1051EDD1A549}"/>
              </a:ext>
            </a:extLst>
          </p:cNvPr>
          <p:cNvSpPr txBox="1"/>
          <p:nvPr/>
        </p:nvSpPr>
        <p:spPr>
          <a:xfrm>
            <a:off x="3956538" y="18097"/>
            <a:ext cx="8235462" cy="721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Prompting</a:t>
            </a:r>
          </a:p>
          <a:p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  <a:p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Create a python study plan for me.</a:t>
            </a:r>
          </a:p>
          <a:p>
            <a:endParaRPr lang="en-US" sz="19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Rewrite the entire study plan and update it with 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resources and links. Present the URLs in a plain format 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(e.g., 'https://example.com’). </a:t>
            </a:r>
          </a:p>
          <a:p>
            <a:endParaRPr lang="en-US" sz="19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FORMAT	</a:t>
            </a:r>
          </a:p>
          <a:p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Make the study plan 4 weeks. I have 10 hours every week to study.</a:t>
            </a:r>
          </a:p>
          <a:p>
            <a:endParaRPr lang="en-US" sz="19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&amp; ROLE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 as a Berkley data science professor. 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have experience with multiple programming languages and 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worked with tech for 10 years. 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Rewrite the study plan to take this into account.</a:t>
            </a:r>
          </a:p>
          <a:p>
            <a:endParaRPr lang="en-US" sz="19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hands-on assignments for each week 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teaches me to use the techniques. </a:t>
            </a:r>
          </a:p>
          <a:p>
            <a:pPr lvl="1"/>
            <a:r>
              <a:rPr lang="en-US" sz="1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should take around 5 hours to complete.</a:t>
            </a:r>
          </a:p>
          <a:p>
            <a:endParaRPr lang="en-US" sz="3200" b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673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treetscape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AnalogousFromDarkSeedLeftStep">
    <a:dk1>
      <a:srgbClr val="000000"/>
    </a:dk1>
    <a:lt1>
      <a:srgbClr val="FFFFFF"/>
    </a:lt1>
    <a:dk2>
      <a:srgbClr val="412E24"/>
    </a:dk2>
    <a:lt2>
      <a:srgbClr val="E8E2E8"/>
    </a:lt2>
    <a:accent1>
      <a:srgbClr val="47B547"/>
    </a:accent1>
    <a:accent2>
      <a:srgbClr val="6CB13B"/>
    </a:accent2>
    <a:accent3>
      <a:srgbClr val="98A942"/>
    </a:accent3>
    <a:accent4>
      <a:srgbClr val="B1933B"/>
    </a:accent4>
    <a:accent5>
      <a:srgbClr val="C3744D"/>
    </a:accent5>
    <a:accent6>
      <a:srgbClr val="B13B45"/>
    </a:accent6>
    <a:hlink>
      <a:srgbClr val="AF743A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AnalogousFromDarkSeedLeftStep">
    <a:dk1>
      <a:srgbClr val="000000"/>
    </a:dk1>
    <a:lt1>
      <a:srgbClr val="FFFFFF"/>
    </a:lt1>
    <a:dk2>
      <a:srgbClr val="412E24"/>
    </a:dk2>
    <a:lt2>
      <a:srgbClr val="E8E2E8"/>
    </a:lt2>
    <a:accent1>
      <a:srgbClr val="47B547"/>
    </a:accent1>
    <a:accent2>
      <a:srgbClr val="6CB13B"/>
    </a:accent2>
    <a:accent3>
      <a:srgbClr val="98A942"/>
    </a:accent3>
    <a:accent4>
      <a:srgbClr val="B1933B"/>
    </a:accent4>
    <a:accent5>
      <a:srgbClr val="C3744D"/>
    </a:accent5>
    <a:accent6>
      <a:srgbClr val="B13B45"/>
    </a:accent6>
    <a:hlink>
      <a:srgbClr val="AF743A"/>
    </a:hlink>
    <a:folHlink>
      <a:srgbClr val="7F7F7F"/>
    </a:folHlink>
  </a:clrScheme>
</a:themeOverride>
</file>

<file path=ppt/theme/themeOverride3.xml><?xml version="1.0" encoding="utf-8"?>
<a:themeOverride xmlns:a="http://schemas.openxmlformats.org/drawingml/2006/main">
  <a:clrScheme name="AnalogousFromDarkSeedLeftStep">
    <a:dk1>
      <a:srgbClr val="000000"/>
    </a:dk1>
    <a:lt1>
      <a:srgbClr val="FFFFFF"/>
    </a:lt1>
    <a:dk2>
      <a:srgbClr val="412E24"/>
    </a:dk2>
    <a:lt2>
      <a:srgbClr val="E8E2E8"/>
    </a:lt2>
    <a:accent1>
      <a:srgbClr val="47B547"/>
    </a:accent1>
    <a:accent2>
      <a:srgbClr val="6CB13B"/>
    </a:accent2>
    <a:accent3>
      <a:srgbClr val="98A942"/>
    </a:accent3>
    <a:accent4>
      <a:srgbClr val="B1933B"/>
    </a:accent4>
    <a:accent5>
      <a:srgbClr val="C3744D"/>
    </a:accent5>
    <a:accent6>
      <a:srgbClr val="B13B45"/>
    </a:accent6>
    <a:hlink>
      <a:srgbClr val="AF743A"/>
    </a:hlink>
    <a:folHlink>
      <a:srgbClr val="7F7F7F"/>
    </a:folHlink>
  </a:clrScheme>
</a:themeOverride>
</file>

<file path=ppt/theme/themeOverride4.xml><?xml version="1.0" encoding="utf-8"?>
<a:themeOverride xmlns:a="http://schemas.openxmlformats.org/drawingml/2006/main">
  <a:clrScheme name="AnalogousFromDarkSeedLeftStep">
    <a:dk1>
      <a:srgbClr val="000000"/>
    </a:dk1>
    <a:lt1>
      <a:srgbClr val="FFFFFF"/>
    </a:lt1>
    <a:dk2>
      <a:srgbClr val="412E24"/>
    </a:dk2>
    <a:lt2>
      <a:srgbClr val="E8E2E8"/>
    </a:lt2>
    <a:accent1>
      <a:srgbClr val="47B547"/>
    </a:accent1>
    <a:accent2>
      <a:srgbClr val="6CB13B"/>
    </a:accent2>
    <a:accent3>
      <a:srgbClr val="98A942"/>
    </a:accent3>
    <a:accent4>
      <a:srgbClr val="B1933B"/>
    </a:accent4>
    <a:accent5>
      <a:srgbClr val="C3744D"/>
    </a:accent5>
    <a:accent6>
      <a:srgbClr val="B13B45"/>
    </a:accent6>
    <a:hlink>
      <a:srgbClr val="AF743A"/>
    </a:hlink>
    <a:folHlink>
      <a:srgbClr val="7F7F7F"/>
    </a:folHlink>
  </a:clrScheme>
</a:themeOverrid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2166</TotalTime>
  <Words>387</Words>
  <Application>Microsoft Office PowerPoint</Application>
  <PresentationFormat>Widescreen</PresentationFormat>
  <Paragraphs>90</Paragraphs>
  <Slides>12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Consolas</vt:lpstr>
      <vt:lpstr>Franklin Gothic Heavy</vt:lpstr>
      <vt:lpstr>StreetscapeVTI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Baris Usta</dc:creator>
  <cp:lastModifiedBy>Baris Usta</cp:lastModifiedBy>
  <cp:revision>1</cp:revision>
  <dcterms:created xsi:type="dcterms:W3CDTF">2024-03-26T20:14:44Z</dcterms:created>
  <dcterms:modified xsi:type="dcterms:W3CDTF">2024-09-27T14:03:45Z</dcterms:modified>
</cp:coreProperties>
</file>